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51" r:id="rId4"/>
    <p:sldMasterId id="2147483666" r:id="rId5"/>
    <p:sldMasterId id="2147483668"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Lst>
  <p:sldSz cy="6858000" cx="12192000"/>
  <p:notesSz cx="6858000" cy="9144000"/>
  <p:embeddedFontLst>
    <p:embeddedFont>
      <p:font typeface="Domine"/>
      <p:regular r:id="rId28"/>
      <p:bold r:id="rId29"/>
    </p:embeddedFont>
    <p:embeddedFont>
      <p:font typeface="Century Gothic"/>
      <p:regular r:id="rId30"/>
      <p:bold r:id="rId31"/>
      <p:italic r:id="rId32"/>
      <p:boldItalic r:id="rId3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4" roundtripDataSignature="AMtx7mj4ImZ8rOdysYQl0FVXUS9JAF+BO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font" Target="fonts/Domine-regular.fntdata"/><Relationship Id="rId27" Type="http://schemas.openxmlformats.org/officeDocument/2006/relationships/slide" Target="slides/slide20.xml"/><Relationship Id="rId5" Type="http://schemas.openxmlformats.org/officeDocument/2006/relationships/slideMaster" Target="slideMasters/slideMaster3.xml"/><Relationship Id="rId6" Type="http://schemas.openxmlformats.org/officeDocument/2006/relationships/slideMaster" Target="slideMasters/slideMaster4.xml"/><Relationship Id="rId29" Type="http://schemas.openxmlformats.org/officeDocument/2006/relationships/font" Target="fonts/Domine-bold.fntdata"/><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font" Target="fonts/CenturyGothic-bold.fntdata"/><Relationship Id="rId30" Type="http://schemas.openxmlformats.org/officeDocument/2006/relationships/font" Target="fonts/CenturyGothic-regular.fntdata"/><Relationship Id="rId11" Type="http://schemas.openxmlformats.org/officeDocument/2006/relationships/slide" Target="slides/slide4.xml"/><Relationship Id="rId33" Type="http://schemas.openxmlformats.org/officeDocument/2006/relationships/font" Target="fonts/CenturyGothic-boldItalic.fntdata"/><Relationship Id="rId10" Type="http://schemas.openxmlformats.org/officeDocument/2006/relationships/slide" Target="slides/slide3.xml"/><Relationship Id="rId32" Type="http://schemas.openxmlformats.org/officeDocument/2006/relationships/font" Target="fonts/CenturyGothic-italic.fntdata"/><Relationship Id="rId13" Type="http://schemas.openxmlformats.org/officeDocument/2006/relationships/slide" Target="slides/slide6.xml"/><Relationship Id="rId12" Type="http://schemas.openxmlformats.org/officeDocument/2006/relationships/slide" Target="slides/slide5.xml"/><Relationship Id="rId34" Type="http://customschemas.google.com/relationships/presentationmetadata" Target="metadata"/><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0" name="Google Shape;180;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86" name="Google Shape;186;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93" name="Google Shape;193;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0" name="Google Shape;200;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Our English lesson are planned like this. We carefully select books suited to topics and year group, map out our national curriculum objectives and then teach in a sequence of lessons that lead up to a variety of different writing pieces. </a:t>
            </a:r>
            <a:endParaRPr/>
          </a:p>
        </p:txBody>
      </p:sp>
      <p:sp>
        <p:nvSpPr>
          <p:cNvPr id="201" name="Google Shape;201;p4: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fld id="{00000000-1234-1234-1234-123412341234}" type="slidenum">
              <a:rPr b="0" i="0" lang="en-US"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3" name="Google Shape;213;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This is how we map out our topics. </a:t>
            </a:r>
            <a:endParaRPr/>
          </a:p>
          <a:p>
            <a:pPr indent="-298450" lvl="0" marL="457200" rtl="0" algn="l">
              <a:lnSpc>
                <a:spcPct val="100000"/>
              </a:lnSpc>
              <a:spcBef>
                <a:spcPts val="0"/>
              </a:spcBef>
              <a:spcAft>
                <a:spcPts val="0"/>
              </a:spcAft>
              <a:buSzPts val="1100"/>
              <a:buChar char="●"/>
            </a:pPr>
            <a:r>
              <a:rPr lang="en-US"/>
              <a:t>You will see that the vocabulary that we have mapped out link into our other topics  which supports cross curricular reading and  writing. </a:t>
            </a:r>
            <a:endParaRPr/>
          </a:p>
        </p:txBody>
      </p:sp>
      <p:sp>
        <p:nvSpPr>
          <p:cNvPr id="214" name="Google Shape;214;p5: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fld id="{00000000-1234-1234-1234-123412341234}" type="slidenum">
              <a:rPr b="0" i="0" lang="en-US"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4" name="Google Shape;224;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This is our Medium term plan</a:t>
            </a:r>
            <a:endParaRPr/>
          </a:p>
        </p:txBody>
      </p:sp>
      <p:sp>
        <p:nvSpPr>
          <p:cNvPr id="225" name="Google Shape;225;p6: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fld id="{00000000-1234-1234-1234-123412341234}" type="slidenum">
              <a:rPr b="0" i="0" lang="en-US"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2" name="Google Shape;232;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This is a year 6 example </a:t>
            </a:r>
            <a:endParaRPr/>
          </a:p>
        </p:txBody>
      </p:sp>
      <p:sp>
        <p:nvSpPr>
          <p:cNvPr id="233" name="Google Shape;233;p7: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fld id="{00000000-1234-1234-1234-123412341234}" type="slidenum">
              <a:rPr b="0" i="0" lang="en-US"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0" name="Google Shape;240;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This is how we teach guided reading. We use the VIPERS scheme – vocabulary, inference, prediction, explain, retrieval, summary. </a:t>
            </a:r>
            <a:endParaRPr/>
          </a:p>
          <a:p>
            <a:pPr indent="-298450" lvl="0" marL="457200" rtl="0" algn="l">
              <a:lnSpc>
                <a:spcPct val="100000"/>
              </a:lnSpc>
              <a:spcBef>
                <a:spcPts val="0"/>
              </a:spcBef>
              <a:spcAft>
                <a:spcPts val="0"/>
              </a:spcAft>
              <a:buSzPts val="1100"/>
              <a:buChar char="●"/>
            </a:pPr>
            <a:r>
              <a:rPr lang="en-US"/>
              <a:t>These are the key reading areas that we focus on and assess. </a:t>
            </a:r>
            <a:endParaRPr/>
          </a:p>
        </p:txBody>
      </p:sp>
      <p:sp>
        <p:nvSpPr>
          <p:cNvPr id="241" name="Google Shape;241;p8: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fld id="{00000000-1234-1234-1234-123412341234}" type="slidenum">
              <a:rPr b="0" i="0" lang="en-US"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8" name="Google Shape;248;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
        <p:nvSpPr>
          <p:cNvPr id="249" name="Google Shape;249;p9: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fld id="{00000000-1234-1234-1234-123412341234}" type="slidenum">
              <a:rPr b="0" i="0" lang="en-US"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8" name="Google Shape;258;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This shows us the expected bands for each year group and our high ambitions for where we think pour children should be at Parkgate. </a:t>
            </a:r>
            <a:endParaRPr/>
          </a:p>
          <a:p>
            <a:pPr indent="-298450" lvl="0" marL="457200" rtl="0" algn="l">
              <a:lnSpc>
                <a:spcPct val="100000"/>
              </a:lnSpc>
              <a:spcBef>
                <a:spcPts val="0"/>
              </a:spcBef>
              <a:spcAft>
                <a:spcPts val="0"/>
              </a:spcAft>
              <a:buSzPts val="1100"/>
              <a:buChar char="●"/>
            </a:pPr>
            <a:r>
              <a:rPr lang="en-US"/>
              <a:t>The fluency Rubric is something we use with our lowest 20% of children who are not fluent readers. This helps us to identify specific targets for fluency.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6" name="Google Shape;266;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Reading spines are changed half termly and some link with the topics being taught.</a:t>
            </a:r>
            <a:endParaRPr/>
          </a:p>
          <a:p>
            <a:pPr indent="-298450" lvl="0" marL="457200" rtl="0" algn="l">
              <a:lnSpc>
                <a:spcPct val="100000"/>
              </a:lnSpc>
              <a:spcBef>
                <a:spcPts val="0"/>
              </a:spcBef>
              <a:spcAft>
                <a:spcPts val="0"/>
              </a:spcAft>
              <a:buSzPts val="1100"/>
              <a:buChar char="●"/>
            </a:pPr>
            <a:r>
              <a:rPr lang="en-US"/>
              <a:t>We have a range of high quality classical to modern texts including diversity</a:t>
            </a:r>
            <a:endParaRPr/>
          </a:p>
          <a:p>
            <a:pPr indent="-228600" lvl="0" marL="457200" rtl="0" algn="l">
              <a:lnSpc>
                <a:spcPct val="100000"/>
              </a:lnSpc>
              <a:spcBef>
                <a:spcPts val="0"/>
              </a:spcBef>
              <a:spcAft>
                <a:spcPts val="0"/>
              </a:spcAft>
              <a:buSzPts val="1100"/>
              <a:buNone/>
            </a:pPr>
            <a:r>
              <a:t/>
            </a:r>
            <a:endParaRPr/>
          </a:p>
        </p:txBody>
      </p:sp>
      <p:sp>
        <p:nvSpPr>
          <p:cNvPr id="267" name="Google Shape;267;p11: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fld id="{00000000-1234-1234-1234-123412341234}" type="slidenum">
              <a:rPr b="0" i="0" lang="en-US"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5" name="Google Shape;275;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This is an example of the spelling strategies we use at Parkgate. We use a spelling scheme called RWI spellings which starts in Y2 to Y6. This supports a consistent teaching and learning approach across the school. </a:t>
            </a:r>
            <a:endParaRPr/>
          </a:p>
        </p:txBody>
      </p:sp>
      <p:sp>
        <p:nvSpPr>
          <p:cNvPr id="276" name="Google Shape;276;p12: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fld id="{00000000-1234-1234-1234-123412341234}" type="slidenum">
              <a:rPr b="0" i="0" lang="en-US"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0" name="Google Shape;290;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98450" lvl="0" marL="457200" rtl="0" algn="l">
              <a:lnSpc>
                <a:spcPct val="100000"/>
              </a:lnSpc>
              <a:spcBef>
                <a:spcPts val="0"/>
              </a:spcBef>
              <a:spcAft>
                <a:spcPts val="0"/>
              </a:spcAft>
              <a:buSzPts val="1100"/>
              <a:buChar char="●"/>
            </a:pPr>
            <a:r>
              <a:rPr lang="en-US"/>
              <a:t>This is our spelling assessment spreadsheet which teachers fill in after each test. This helps us to quickly identify pupils that need support. </a:t>
            </a:r>
            <a:endParaRPr/>
          </a:p>
        </p:txBody>
      </p:sp>
      <p:sp>
        <p:nvSpPr>
          <p:cNvPr id="291" name="Google Shape;291;p13: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fld id="{00000000-1234-1234-1234-123412341234}" type="slidenum">
              <a:rPr b="0" i="0" lang="en-US"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297" name="Google Shape;297;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2" name="Shape 302"/>
        <p:cNvGrpSpPr/>
        <p:nvPr/>
      </p:nvGrpSpPr>
      <p:grpSpPr>
        <a:xfrm>
          <a:off x="0" y="0"/>
          <a:ext cx="0" cy="0"/>
          <a:chOff x="0" y="0"/>
          <a:chExt cx="0" cy="0"/>
        </a:xfrm>
      </p:grpSpPr>
      <p:sp>
        <p:nvSpPr>
          <p:cNvPr id="303" name="Google Shape;303;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04" name="Google Shape;304;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1" name="Google Shape;311;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18" name="Google Shape;318;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26" name="Google Shape;326;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8" name="Shape 338"/>
        <p:cNvGrpSpPr/>
        <p:nvPr/>
      </p:nvGrpSpPr>
      <p:grpSpPr>
        <a:xfrm>
          <a:off x="0" y="0"/>
          <a:ext cx="0" cy="0"/>
          <a:chOff x="0" y="0"/>
          <a:chExt cx="0" cy="0"/>
        </a:xfrm>
      </p:grpSpPr>
      <p:sp>
        <p:nvSpPr>
          <p:cNvPr id="339" name="Google Shape;339;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340" name="Google Shape;340;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2" name="Shape 22"/>
        <p:cNvGrpSpPr/>
        <p:nvPr/>
      </p:nvGrpSpPr>
      <p:grpSpPr>
        <a:xfrm>
          <a:off x="0" y="0"/>
          <a:ext cx="0" cy="0"/>
          <a:chOff x="0" y="0"/>
          <a:chExt cx="0" cy="0"/>
        </a:xfrm>
      </p:grpSpPr>
      <p:sp>
        <p:nvSpPr>
          <p:cNvPr id="23" name="Google Shape;23;p22"/>
          <p:cNvSpPr txBox="1"/>
          <p:nvPr>
            <p:ph type="ctrTitle"/>
          </p:nvPr>
        </p:nvSpPr>
        <p:spPr>
          <a:xfrm>
            <a:off x="684212" y="685799"/>
            <a:ext cx="8001000" cy="2971801"/>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SzPts val="1400"/>
              <a:buNone/>
              <a:defRPr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22"/>
          <p:cNvSpPr txBox="1"/>
          <p:nvPr>
            <p:ph idx="1" type="subTitle"/>
          </p:nvPr>
        </p:nvSpPr>
        <p:spPr>
          <a:xfrm>
            <a:off x="684212" y="3843867"/>
            <a:ext cx="6400800" cy="1947333"/>
          </a:xfrm>
          <a:prstGeom prst="rect">
            <a:avLst/>
          </a:prstGeom>
          <a:noFill/>
          <a:ln>
            <a:noFill/>
          </a:ln>
        </p:spPr>
        <p:txBody>
          <a:bodyPr anchorCtr="0" anchor="t" bIns="45700" lIns="91425" spcFirstLastPara="1" rIns="91425" wrap="square" tIns="45700">
            <a:normAutofit/>
          </a:bodyPr>
          <a:lstStyle>
            <a:lvl1pPr lvl="0" algn="l">
              <a:lnSpc>
                <a:spcPct val="100000"/>
              </a:lnSpc>
              <a:spcBef>
                <a:spcPts val="420"/>
              </a:spcBef>
              <a:spcAft>
                <a:spcPts val="0"/>
              </a:spcAft>
              <a:buSzPts val="1680"/>
              <a:buNone/>
              <a:defRPr sz="2100">
                <a:solidFill>
                  <a:srgbClr val="0F486F"/>
                </a:solidFill>
              </a:defRPr>
            </a:lvl1pPr>
            <a:lvl2pPr lvl="1" algn="ctr">
              <a:lnSpc>
                <a:spcPct val="100000"/>
              </a:lnSpc>
              <a:spcBef>
                <a:spcPts val="600"/>
              </a:spcBef>
              <a:spcAft>
                <a:spcPts val="0"/>
              </a:spcAft>
              <a:buSzPts val="1440"/>
              <a:buNone/>
              <a:defRPr>
                <a:solidFill>
                  <a:schemeClr val="lt1"/>
                </a:solidFill>
              </a:defRPr>
            </a:lvl2pPr>
            <a:lvl3pPr lvl="2" algn="ctr">
              <a:lnSpc>
                <a:spcPct val="100000"/>
              </a:lnSpc>
              <a:spcBef>
                <a:spcPts val="600"/>
              </a:spcBef>
              <a:spcAft>
                <a:spcPts val="0"/>
              </a:spcAft>
              <a:buSzPts val="1280"/>
              <a:buNone/>
              <a:defRPr>
                <a:solidFill>
                  <a:schemeClr val="lt1"/>
                </a:solidFill>
              </a:defRPr>
            </a:lvl3pPr>
            <a:lvl4pPr lvl="3" algn="ctr">
              <a:lnSpc>
                <a:spcPct val="100000"/>
              </a:lnSpc>
              <a:spcBef>
                <a:spcPts val="600"/>
              </a:spcBef>
              <a:spcAft>
                <a:spcPts val="0"/>
              </a:spcAft>
              <a:buSzPts val="1120"/>
              <a:buNone/>
              <a:defRPr>
                <a:solidFill>
                  <a:schemeClr val="lt1"/>
                </a:solidFill>
              </a:defRPr>
            </a:lvl4pPr>
            <a:lvl5pPr lvl="4" algn="ctr">
              <a:lnSpc>
                <a:spcPct val="100000"/>
              </a:lnSpc>
              <a:spcBef>
                <a:spcPts val="600"/>
              </a:spcBef>
              <a:spcAft>
                <a:spcPts val="0"/>
              </a:spcAft>
              <a:buSzPts val="1120"/>
              <a:buNone/>
              <a:defRPr>
                <a:solidFill>
                  <a:schemeClr val="lt1"/>
                </a:solidFill>
              </a:defRPr>
            </a:lvl5pPr>
            <a:lvl6pPr lvl="5" algn="ctr">
              <a:lnSpc>
                <a:spcPct val="100000"/>
              </a:lnSpc>
              <a:spcBef>
                <a:spcPts val="600"/>
              </a:spcBef>
              <a:spcAft>
                <a:spcPts val="0"/>
              </a:spcAft>
              <a:buSzPts val="1120"/>
              <a:buNone/>
              <a:defRPr>
                <a:solidFill>
                  <a:schemeClr val="lt1"/>
                </a:solidFill>
              </a:defRPr>
            </a:lvl6pPr>
            <a:lvl7pPr lvl="6" algn="ctr">
              <a:lnSpc>
                <a:spcPct val="100000"/>
              </a:lnSpc>
              <a:spcBef>
                <a:spcPts val="600"/>
              </a:spcBef>
              <a:spcAft>
                <a:spcPts val="0"/>
              </a:spcAft>
              <a:buSzPts val="1120"/>
              <a:buNone/>
              <a:defRPr>
                <a:solidFill>
                  <a:schemeClr val="lt1"/>
                </a:solidFill>
              </a:defRPr>
            </a:lvl7pPr>
            <a:lvl8pPr lvl="7" algn="ctr">
              <a:lnSpc>
                <a:spcPct val="100000"/>
              </a:lnSpc>
              <a:spcBef>
                <a:spcPts val="600"/>
              </a:spcBef>
              <a:spcAft>
                <a:spcPts val="0"/>
              </a:spcAft>
              <a:buSzPts val="1120"/>
              <a:buNone/>
              <a:defRPr>
                <a:solidFill>
                  <a:schemeClr val="lt1"/>
                </a:solidFill>
              </a:defRPr>
            </a:lvl8pPr>
            <a:lvl9pPr lvl="8" algn="ctr">
              <a:lnSpc>
                <a:spcPct val="100000"/>
              </a:lnSpc>
              <a:spcBef>
                <a:spcPts val="600"/>
              </a:spcBef>
              <a:spcAft>
                <a:spcPts val="600"/>
              </a:spcAft>
              <a:buSzPts val="1120"/>
              <a:buNone/>
              <a:defRPr>
                <a:solidFill>
                  <a:schemeClr val="lt1"/>
                </a:solidFill>
              </a:defRPr>
            </a:lvl9pPr>
          </a:lstStyle>
          <a:p/>
        </p:txBody>
      </p:sp>
      <p:sp>
        <p:nvSpPr>
          <p:cNvPr id="25" name="Google Shape;25;p22"/>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sz="1000">
                <a:solidFill>
                  <a:srgbClr val="0A304A"/>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22"/>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22"/>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8" name="Shape 28"/>
        <p:cNvGrpSpPr/>
        <p:nvPr/>
      </p:nvGrpSpPr>
      <p:grpSpPr>
        <a:xfrm>
          <a:off x="0" y="0"/>
          <a:ext cx="0" cy="0"/>
          <a:chOff x="0" y="0"/>
          <a:chExt cx="0" cy="0"/>
        </a:xfrm>
      </p:grpSpPr>
      <p:sp>
        <p:nvSpPr>
          <p:cNvPr id="29" name="Google Shape;29;p23"/>
          <p:cNvSpPr txBox="1"/>
          <p:nvPr>
            <p:ph type="title"/>
          </p:nvPr>
        </p:nvSpPr>
        <p:spPr>
          <a:xfrm>
            <a:off x="2592925" y="624110"/>
            <a:ext cx="8911687" cy="128089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23"/>
          <p:cNvSpPr txBox="1"/>
          <p:nvPr>
            <p:ph idx="1" type="body"/>
          </p:nvPr>
        </p:nvSpPr>
        <p:spPr>
          <a:xfrm>
            <a:off x="2589212" y="2133600"/>
            <a:ext cx="8915400" cy="3777622"/>
          </a:xfrm>
          <a:prstGeom prst="rect">
            <a:avLst/>
          </a:prstGeom>
          <a:noFill/>
          <a:ln>
            <a:noFill/>
          </a:ln>
        </p:spPr>
        <p:txBody>
          <a:bodyPr anchorCtr="0" anchor="ctr" bIns="45700" lIns="91425" spcFirstLastPara="1" rIns="91425" wrap="square" tIns="45700">
            <a:noAutofit/>
          </a:bodyPr>
          <a:lstStyle>
            <a:lvl1pPr indent="-330200" lvl="0" marL="457200" algn="l">
              <a:lnSpc>
                <a:spcPct val="100000"/>
              </a:lnSpc>
              <a:spcBef>
                <a:spcPts val="400"/>
              </a:spcBef>
              <a:spcAft>
                <a:spcPts val="0"/>
              </a:spcAft>
              <a:buSzPts val="1600"/>
              <a:buChar char="▶"/>
              <a:defRPr/>
            </a:lvl1pPr>
            <a:lvl2pPr indent="-320040" lvl="1" marL="914400" algn="l">
              <a:lnSpc>
                <a:spcPct val="100000"/>
              </a:lnSpc>
              <a:spcBef>
                <a:spcPts val="600"/>
              </a:spcBef>
              <a:spcAft>
                <a:spcPts val="0"/>
              </a:spcAft>
              <a:buSzPts val="1440"/>
              <a:buChar char="▶"/>
              <a:defRPr/>
            </a:lvl2pPr>
            <a:lvl3pPr indent="-309880" lvl="2" marL="1371600" algn="l">
              <a:lnSpc>
                <a:spcPct val="100000"/>
              </a:lnSpc>
              <a:spcBef>
                <a:spcPts val="600"/>
              </a:spcBef>
              <a:spcAft>
                <a:spcPts val="0"/>
              </a:spcAft>
              <a:buSzPts val="1280"/>
              <a:buChar char="▶"/>
              <a:defRPr/>
            </a:lvl3pPr>
            <a:lvl4pPr indent="-299719" lvl="3" marL="1828800" algn="l">
              <a:lnSpc>
                <a:spcPct val="100000"/>
              </a:lnSpc>
              <a:spcBef>
                <a:spcPts val="600"/>
              </a:spcBef>
              <a:spcAft>
                <a:spcPts val="0"/>
              </a:spcAft>
              <a:buSzPts val="1120"/>
              <a:buChar char="▶"/>
              <a:defRPr/>
            </a:lvl4pPr>
            <a:lvl5pPr indent="-299720" lvl="4" marL="2286000" algn="l">
              <a:lnSpc>
                <a:spcPct val="100000"/>
              </a:lnSpc>
              <a:spcBef>
                <a:spcPts val="600"/>
              </a:spcBef>
              <a:spcAft>
                <a:spcPts val="0"/>
              </a:spcAft>
              <a:buSzPts val="1120"/>
              <a:buChar char="▶"/>
              <a:defRPr/>
            </a:lvl5pPr>
            <a:lvl6pPr indent="-299720" lvl="5" marL="2743200" algn="l">
              <a:lnSpc>
                <a:spcPct val="100000"/>
              </a:lnSpc>
              <a:spcBef>
                <a:spcPts val="600"/>
              </a:spcBef>
              <a:spcAft>
                <a:spcPts val="0"/>
              </a:spcAft>
              <a:buSzPts val="1120"/>
              <a:buChar char="▶"/>
              <a:defRPr/>
            </a:lvl6pPr>
            <a:lvl7pPr indent="-299720" lvl="6" marL="3200400" algn="l">
              <a:lnSpc>
                <a:spcPct val="100000"/>
              </a:lnSpc>
              <a:spcBef>
                <a:spcPts val="600"/>
              </a:spcBef>
              <a:spcAft>
                <a:spcPts val="0"/>
              </a:spcAft>
              <a:buSzPts val="1120"/>
              <a:buChar char="▶"/>
              <a:defRPr/>
            </a:lvl7pPr>
            <a:lvl8pPr indent="-299720" lvl="7" marL="3657600" algn="l">
              <a:lnSpc>
                <a:spcPct val="100000"/>
              </a:lnSpc>
              <a:spcBef>
                <a:spcPts val="600"/>
              </a:spcBef>
              <a:spcAft>
                <a:spcPts val="0"/>
              </a:spcAft>
              <a:buSzPts val="1120"/>
              <a:buChar char="▶"/>
              <a:defRPr/>
            </a:lvl8pPr>
            <a:lvl9pPr indent="-299720" lvl="8" marL="4114800" algn="l">
              <a:lnSpc>
                <a:spcPct val="100000"/>
              </a:lnSpc>
              <a:spcBef>
                <a:spcPts val="600"/>
              </a:spcBef>
              <a:spcAft>
                <a:spcPts val="600"/>
              </a:spcAft>
              <a:buSzPts val="1120"/>
              <a:buChar char="▶"/>
              <a:defRPr/>
            </a:lvl9pPr>
          </a:lstStyle>
          <a:p/>
        </p:txBody>
      </p:sp>
      <p:sp>
        <p:nvSpPr>
          <p:cNvPr id="31" name="Google Shape;31;p23"/>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23"/>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23"/>
          <p:cNvSpPr/>
          <p:nvPr/>
        </p:nvSpPr>
        <p:spPr>
          <a:xfrm flipH="1" rot="10800000">
            <a:off x="-4189" y="714375"/>
            <a:ext cx="1588527" cy="507297"/>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 name="Google Shape;34;p23"/>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a:lvl1pPr>
            <a:lvl2pPr indent="0" lvl="1" marL="0" marR="0" algn="r">
              <a:lnSpc>
                <a:spcPct val="100000"/>
              </a:lnSpc>
              <a:spcBef>
                <a:spcPts val="0"/>
              </a:spcBef>
              <a:spcAft>
                <a:spcPts val="0"/>
              </a:spcAft>
              <a:buClr>
                <a:srgbClr val="0A304A"/>
              </a:buClr>
              <a:buSzPts val="3200"/>
              <a:buFont typeface="Century Gothic"/>
              <a:buNone/>
              <a:defRPr/>
            </a:lvl2pPr>
            <a:lvl3pPr indent="0" lvl="2" marL="0" marR="0" algn="r">
              <a:lnSpc>
                <a:spcPct val="100000"/>
              </a:lnSpc>
              <a:spcBef>
                <a:spcPts val="0"/>
              </a:spcBef>
              <a:spcAft>
                <a:spcPts val="0"/>
              </a:spcAft>
              <a:buClr>
                <a:srgbClr val="0A304A"/>
              </a:buClr>
              <a:buSzPts val="3200"/>
              <a:buFont typeface="Century Gothic"/>
              <a:buNone/>
              <a:defRPr/>
            </a:lvl3pPr>
            <a:lvl4pPr indent="0" lvl="3" marL="0" marR="0" algn="r">
              <a:lnSpc>
                <a:spcPct val="100000"/>
              </a:lnSpc>
              <a:spcBef>
                <a:spcPts val="0"/>
              </a:spcBef>
              <a:spcAft>
                <a:spcPts val="0"/>
              </a:spcAft>
              <a:buClr>
                <a:srgbClr val="0A304A"/>
              </a:buClr>
              <a:buSzPts val="3200"/>
              <a:buFont typeface="Century Gothic"/>
              <a:buNone/>
              <a:defRPr/>
            </a:lvl4pPr>
            <a:lvl5pPr indent="0" lvl="4" marL="0" marR="0" algn="r">
              <a:lnSpc>
                <a:spcPct val="100000"/>
              </a:lnSpc>
              <a:spcBef>
                <a:spcPts val="0"/>
              </a:spcBef>
              <a:spcAft>
                <a:spcPts val="0"/>
              </a:spcAft>
              <a:buClr>
                <a:srgbClr val="0A304A"/>
              </a:buClr>
              <a:buSzPts val="3200"/>
              <a:buFont typeface="Century Gothic"/>
              <a:buNone/>
              <a:defRPr/>
            </a:lvl5pPr>
            <a:lvl6pPr indent="0" lvl="5" marL="0" marR="0" algn="r">
              <a:lnSpc>
                <a:spcPct val="100000"/>
              </a:lnSpc>
              <a:spcBef>
                <a:spcPts val="0"/>
              </a:spcBef>
              <a:spcAft>
                <a:spcPts val="0"/>
              </a:spcAft>
              <a:buClr>
                <a:srgbClr val="0A304A"/>
              </a:buClr>
              <a:buSzPts val="3200"/>
              <a:buFont typeface="Century Gothic"/>
              <a:buNone/>
              <a:defRPr/>
            </a:lvl6pPr>
            <a:lvl7pPr indent="0" lvl="6" marL="0" marR="0" algn="r">
              <a:lnSpc>
                <a:spcPct val="100000"/>
              </a:lnSpc>
              <a:spcBef>
                <a:spcPts val="0"/>
              </a:spcBef>
              <a:spcAft>
                <a:spcPts val="0"/>
              </a:spcAft>
              <a:buClr>
                <a:srgbClr val="0A304A"/>
              </a:buClr>
              <a:buSzPts val="3200"/>
              <a:buFont typeface="Century Gothic"/>
              <a:buNone/>
              <a:defRPr/>
            </a:lvl7pPr>
            <a:lvl8pPr indent="0" lvl="7" marL="0" marR="0" algn="r">
              <a:lnSpc>
                <a:spcPct val="100000"/>
              </a:lnSpc>
              <a:spcBef>
                <a:spcPts val="0"/>
              </a:spcBef>
              <a:spcAft>
                <a:spcPts val="0"/>
              </a:spcAft>
              <a:buClr>
                <a:srgbClr val="0A304A"/>
              </a:buClr>
              <a:buSzPts val="3200"/>
              <a:buFont typeface="Century Gothic"/>
              <a:buNone/>
              <a:defRPr/>
            </a:lvl8pPr>
            <a:lvl9pPr indent="0" lvl="8" marL="0" marR="0" algn="r">
              <a:lnSpc>
                <a:spcPct val="100000"/>
              </a:lnSpc>
              <a:spcBef>
                <a:spcPts val="0"/>
              </a:spcBef>
              <a:spcAft>
                <a:spcPts val="0"/>
              </a:spcAft>
              <a:buClr>
                <a:srgbClr val="0A304A"/>
              </a:buClr>
              <a:buSzPts val="3200"/>
              <a:buFont typeface="Century Gothic"/>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47" name="Shape 47"/>
        <p:cNvGrpSpPr/>
        <p:nvPr/>
      </p:nvGrpSpPr>
      <p:grpSpPr>
        <a:xfrm>
          <a:off x="0" y="0"/>
          <a:ext cx="0" cy="0"/>
          <a:chOff x="0" y="0"/>
          <a:chExt cx="0" cy="0"/>
        </a:xfrm>
      </p:grpSpPr>
      <p:sp>
        <p:nvSpPr>
          <p:cNvPr id="48" name="Google Shape;48;p25"/>
          <p:cNvSpPr txBox="1"/>
          <p:nvPr>
            <p:ph type="title"/>
          </p:nvPr>
        </p:nvSpPr>
        <p:spPr>
          <a:xfrm rot="5400000">
            <a:off x="7427912" y="1943100"/>
            <a:ext cx="4572000" cy="20574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25"/>
          <p:cNvSpPr txBox="1"/>
          <p:nvPr>
            <p:ph idx="1" type="body"/>
          </p:nvPr>
        </p:nvSpPr>
        <p:spPr>
          <a:xfrm rot="5400000">
            <a:off x="1943100" y="-571500"/>
            <a:ext cx="5308600" cy="7823200"/>
          </a:xfrm>
          <a:prstGeom prst="rect">
            <a:avLst/>
          </a:prstGeom>
          <a:noFill/>
          <a:ln>
            <a:noFill/>
          </a:ln>
        </p:spPr>
        <p:txBody>
          <a:bodyPr anchorCtr="0" anchor="t" bIns="45700" lIns="91425" spcFirstLastPara="1" rIns="91425" wrap="square" tIns="45700">
            <a:noAutofit/>
          </a:bodyPr>
          <a:lstStyle>
            <a:lvl1pPr indent="-320040" lvl="0" marL="457200" algn="l">
              <a:lnSpc>
                <a:spcPct val="100000"/>
              </a:lnSpc>
              <a:spcBef>
                <a:spcPts val="360"/>
              </a:spcBef>
              <a:spcAft>
                <a:spcPts val="0"/>
              </a:spcAft>
              <a:buSzPts val="1440"/>
              <a:buChar char="▶"/>
              <a:defRPr/>
            </a:lvl1pPr>
            <a:lvl2pPr indent="-320040" lvl="1" marL="914400" algn="l">
              <a:lnSpc>
                <a:spcPct val="100000"/>
              </a:lnSpc>
              <a:spcBef>
                <a:spcPts val="600"/>
              </a:spcBef>
              <a:spcAft>
                <a:spcPts val="0"/>
              </a:spcAft>
              <a:buSzPts val="1440"/>
              <a:buChar char="▶"/>
              <a:defRPr/>
            </a:lvl2pPr>
            <a:lvl3pPr indent="-320039" lvl="2" marL="1371600" algn="l">
              <a:lnSpc>
                <a:spcPct val="100000"/>
              </a:lnSpc>
              <a:spcBef>
                <a:spcPts val="600"/>
              </a:spcBef>
              <a:spcAft>
                <a:spcPts val="0"/>
              </a:spcAft>
              <a:buSzPts val="1440"/>
              <a:buChar char="▶"/>
              <a:defRPr/>
            </a:lvl3pPr>
            <a:lvl4pPr indent="-320039" lvl="3" marL="1828800" algn="l">
              <a:lnSpc>
                <a:spcPct val="100000"/>
              </a:lnSpc>
              <a:spcBef>
                <a:spcPts val="600"/>
              </a:spcBef>
              <a:spcAft>
                <a:spcPts val="0"/>
              </a:spcAft>
              <a:buSzPts val="1440"/>
              <a:buChar char="▶"/>
              <a:defRPr/>
            </a:lvl4pPr>
            <a:lvl5pPr indent="-320039" lvl="4" marL="2286000" algn="l">
              <a:lnSpc>
                <a:spcPct val="100000"/>
              </a:lnSpc>
              <a:spcBef>
                <a:spcPts val="600"/>
              </a:spcBef>
              <a:spcAft>
                <a:spcPts val="0"/>
              </a:spcAft>
              <a:buSzPts val="1440"/>
              <a:buChar char="▶"/>
              <a:defRPr/>
            </a:lvl5pPr>
            <a:lvl6pPr indent="-320039" lvl="5" marL="2743200" algn="l">
              <a:lnSpc>
                <a:spcPct val="100000"/>
              </a:lnSpc>
              <a:spcBef>
                <a:spcPts val="600"/>
              </a:spcBef>
              <a:spcAft>
                <a:spcPts val="0"/>
              </a:spcAft>
              <a:buSzPts val="1440"/>
              <a:buChar char="▶"/>
              <a:defRPr/>
            </a:lvl6pPr>
            <a:lvl7pPr indent="-320039" lvl="6" marL="3200400" algn="l">
              <a:lnSpc>
                <a:spcPct val="100000"/>
              </a:lnSpc>
              <a:spcBef>
                <a:spcPts val="600"/>
              </a:spcBef>
              <a:spcAft>
                <a:spcPts val="0"/>
              </a:spcAft>
              <a:buSzPts val="1440"/>
              <a:buChar char="▶"/>
              <a:defRPr/>
            </a:lvl7pPr>
            <a:lvl8pPr indent="-320040" lvl="7" marL="3657600" algn="l">
              <a:lnSpc>
                <a:spcPct val="100000"/>
              </a:lnSpc>
              <a:spcBef>
                <a:spcPts val="600"/>
              </a:spcBef>
              <a:spcAft>
                <a:spcPts val="0"/>
              </a:spcAft>
              <a:buSzPts val="1440"/>
              <a:buChar char="▶"/>
              <a:defRPr/>
            </a:lvl8pPr>
            <a:lvl9pPr indent="-320040" lvl="8" marL="4114800" algn="l">
              <a:lnSpc>
                <a:spcPct val="100000"/>
              </a:lnSpc>
              <a:spcBef>
                <a:spcPts val="600"/>
              </a:spcBef>
              <a:spcAft>
                <a:spcPts val="600"/>
              </a:spcAft>
              <a:buSzPts val="1440"/>
              <a:buChar char="▶"/>
              <a:defRPr/>
            </a:lvl9pPr>
          </a:lstStyle>
          <a:p/>
        </p:txBody>
      </p:sp>
      <p:sp>
        <p:nvSpPr>
          <p:cNvPr id="50" name="Google Shape;50;p25"/>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sz="1000">
                <a:solidFill>
                  <a:srgbClr val="0A304A"/>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25"/>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5"/>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53" name="Shape 53"/>
        <p:cNvGrpSpPr/>
        <p:nvPr/>
      </p:nvGrpSpPr>
      <p:grpSpPr>
        <a:xfrm>
          <a:off x="0" y="0"/>
          <a:ext cx="0" cy="0"/>
          <a:chOff x="0" y="0"/>
          <a:chExt cx="0" cy="0"/>
        </a:xfrm>
      </p:grpSpPr>
      <p:sp>
        <p:nvSpPr>
          <p:cNvPr id="54" name="Google Shape;54;p26"/>
          <p:cNvSpPr txBox="1"/>
          <p:nvPr>
            <p:ph type="title"/>
          </p:nvPr>
        </p:nvSpPr>
        <p:spPr>
          <a:xfrm>
            <a:off x="684212" y="4487862"/>
            <a:ext cx="8534400" cy="1506537"/>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26"/>
          <p:cNvSpPr txBox="1"/>
          <p:nvPr>
            <p:ph idx="1" type="body"/>
          </p:nvPr>
        </p:nvSpPr>
        <p:spPr>
          <a:xfrm rot="5400000">
            <a:off x="3144043" y="-1774031"/>
            <a:ext cx="3614737" cy="8534400"/>
          </a:xfrm>
          <a:prstGeom prst="rect">
            <a:avLst/>
          </a:prstGeom>
          <a:noFill/>
          <a:ln>
            <a:noFill/>
          </a:ln>
        </p:spPr>
        <p:txBody>
          <a:bodyPr anchorCtr="0" anchor="t" bIns="45700" lIns="91425" spcFirstLastPara="1" rIns="91425" wrap="square" tIns="45700">
            <a:noAutofit/>
          </a:bodyPr>
          <a:lstStyle>
            <a:lvl1pPr indent="-320040" lvl="0" marL="457200" algn="l">
              <a:lnSpc>
                <a:spcPct val="100000"/>
              </a:lnSpc>
              <a:spcBef>
                <a:spcPts val="360"/>
              </a:spcBef>
              <a:spcAft>
                <a:spcPts val="0"/>
              </a:spcAft>
              <a:buSzPts val="1440"/>
              <a:buChar char="▶"/>
              <a:defRPr/>
            </a:lvl1pPr>
            <a:lvl2pPr indent="-320040" lvl="1" marL="914400" algn="l">
              <a:lnSpc>
                <a:spcPct val="100000"/>
              </a:lnSpc>
              <a:spcBef>
                <a:spcPts val="600"/>
              </a:spcBef>
              <a:spcAft>
                <a:spcPts val="0"/>
              </a:spcAft>
              <a:buSzPts val="1440"/>
              <a:buChar char="▶"/>
              <a:defRPr/>
            </a:lvl2pPr>
            <a:lvl3pPr indent="-320039" lvl="2" marL="1371600" algn="l">
              <a:lnSpc>
                <a:spcPct val="100000"/>
              </a:lnSpc>
              <a:spcBef>
                <a:spcPts val="600"/>
              </a:spcBef>
              <a:spcAft>
                <a:spcPts val="0"/>
              </a:spcAft>
              <a:buSzPts val="1440"/>
              <a:buChar char="▶"/>
              <a:defRPr/>
            </a:lvl3pPr>
            <a:lvl4pPr indent="-320039" lvl="3" marL="1828800" algn="l">
              <a:lnSpc>
                <a:spcPct val="100000"/>
              </a:lnSpc>
              <a:spcBef>
                <a:spcPts val="600"/>
              </a:spcBef>
              <a:spcAft>
                <a:spcPts val="0"/>
              </a:spcAft>
              <a:buSzPts val="1440"/>
              <a:buChar char="▶"/>
              <a:defRPr/>
            </a:lvl4pPr>
            <a:lvl5pPr indent="-320039" lvl="4" marL="2286000" algn="l">
              <a:lnSpc>
                <a:spcPct val="100000"/>
              </a:lnSpc>
              <a:spcBef>
                <a:spcPts val="600"/>
              </a:spcBef>
              <a:spcAft>
                <a:spcPts val="0"/>
              </a:spcAft>
              <a:buSzPts val="1440"/>
              <a:buChar char="▶"/>
              <a:defRPr/>
            </a:lvl5pPr>
            <a:lvl6pPr indent="-320039" lvl="5" marL="2743200" algn="l">
              <a:lnSpc>
                <a:spcPct val="100000"/>
              </a:lnSpc>
              <a:spcBef>
                <a:spcPts val="600"/>
              </a:spcBef>
              <a:spcAft>
                <a:spcPts val="0"/>
              </a:spcAft>
              <a:buSzPts val="1440"/>
              <a:buChar char="▶"/>
              <a:defRPr/>
            </a:lvl6pPr>
            <a:lvl7pPr indent="-320039" lvl="6" marL="3200400" algn="l">
              <a:lnSpc>
                <a:spcPct val="100000"/>
              </a:lnSpc>
              <a:spcBef>
                <a:spcPts val="600"/>
              </a:spcBef>
              <a:spcAft>
                <a:spcPts val="0"/>
              </a:spcAft>
              <a:buSzPts val="1440"/>
              <a:buChar char="▶"/>
              <a:defRPr/>
            </a:lvl7pPr>
            <a:lvl8pPr indent="-320040" lvl="7" marL="3657600" algn="l">
              <a:lnSpc>
                <a:spcPct val="100000"/>
              </a:lnSpc>
              <a:spcBef>
                <a:spcPts val="600"/>
              </a:spcBef>
              <a:spcAft>
                <a:spcPts val="0"/>
              </a:spcAft>
              <a:buSzPts val="1440"/>
              <a:buChar char="▶"/>
              <a:defRPr/>
            </a:lvl8pPr>
            <a:lvl9pPr indent="-320040" lvl="8" marL="4114800" algn="l">
              <a:lnSpc>
                <a:spcPct val="100000"/>
              </a:lnSpc>
              <a:spcBef>
                <a:spcPts val="600"/>
              </a:spcBef>
              <a:spcAft>
                <a:spcPts val="600"/>
              </a:spcAft>
              <a:buSzPts val="1440"/>
              <a:buChar char="▶"/>
              <a:defRPr/>
            </a:lvl9pPr>
          </a:lstStyle>
          <a:p/>
        </p:txBody>
      </p:sp>
      <p:sp>
        <p:nvSpPr>
          <p:cNvPr id="56" name="Google Shape;56;p26"/>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sz="1000">
                <a:solidFill>
                  <a:srgbClr val="0A304A"/>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6"/>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26"/>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59" name="Shape 59"/>
        <p:cNvGrpSpPr/>
        <p:nvPr/>
      </p:nvGrpSpPr>
      <p:grpSpPr>
        <a:xfrm>
          <a:off x="0" y="0"/>
          <a:ext cx="0" cy="0"/>
          <a:chOff x="0" y="0"/>
          <a:chExt cx="0" cy="0"/>
        </a:xfrm>
      </p:grpSpPr>
      <p:sp>
        <p:nvSpPr>
          <p:cNvPr id="60" name="Google Shape;60;p27"/>
          <p:cNvSpPr txBox="1"/>
          <p:nvPr>
            <p:ph type="title"/>
          </p:nvPr>
        </p:nvSpPr>
        <p:spPr>
          <a:xfrm>
            <a:off x="684213" y="685800"/>
            <a:ext cx="10058400" cy="27432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400"/>
              <a:buNone/>
              <a:defRPr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27"/>
          <p:cNvSpPr txBox="1"/>
          <p:nvPr>
            <p:ph idx="1" type="body"/>
          </p:nvPr>
        </p:nvSpPr>
        <p:spPr>
          <a:xfrm>
            <a:off x="684212" y="3928534"/>
            <a:ext cx="8534400" cy="838200"/>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SzPts val="1920"/>
              <a:buNone/>
              <a:defRPr b="0" sz="2400" cap="none">
                <a:solidFill>
                  <a:schemeClr val="lt1"/>
                </a:solidFill>
              </a:defRPr>
            </a:lvl1pPr>
            <a:lvl2pPr indent="-320040" lvl="1" marL="914400" algn="l">
              <a:lnSpc>
                <a:spcPct val="100000"/>
              </a:lnSpc>
              <a:spcBef>
                <a:spcPts val="600"/>
              </a:spcBef>
              <a:spcAft>
                <a:spcPts val="0"/>
              </a:spcAft>
              <a:buSzPts val="1440"/>
              <a:buChar char="▶"/>
              <a:defRPr/>
            </a:lvl2pPr>
            <a:lvl3pPr indent="-320039" lvl="2" marL="1371600" algn="l">
              <a:lnSpc>
                <a:spcPct val="100000"/>
              </a:lnSpc>
              <a:spcBef>
                <a:spcPts val="600"/>
              </a:spcBef>
              <a:spcAft>
                <a:spcPts val="0"/>
              </a:spcAft>
              <a:buSzPts val="1440"/>
              <a:buChar char="▶"/>
              <a:defRPr/>
            </a:lvl3pPr>
            <a:lvl4pPr indent="-320039" lvl="3" marL="1828800" algn="l">
              <a:lnSpc>
                <a:spcPct val="100000"/>
              </a:lnSpc>
              <a:spcBef>
                <a:spcPts val="600"/>
              </a:spcBef>
              <a:spcAft>
                <a:spcPts val="0"/>
              </a:spcAft>
              <a:buSzPts val="1440"/>
              <a:buChar char="▶"/>
              <a:defRPr/>
            </a:lvl4pPr>
            <a:lvl5pPr indent="-320039" lvl="4" marL="2286000" algn="l">
              <a:lnSpc>
                <a:spcPct val="100000"/>
              </a:lnSpc>
              <a:spcBef>
                <a:spcPts val="600"/>
              </a:spcBef>
              <a:spcAft>
                <a:spcPts val="0"/>
              </a:spcAft>
              <a:buSzPts val="1440"/>
              <a:buChar char="▶"/>
              <a:defRPr/>
            </a:lvl5pPr>
            <a:lvl6pPr indent="-320039" lvl="5" marL="2743200" algn="l">
              <a:lnSpc>
                <a:spcPct val="100000"/>
              </a:lnSpc>
              <a:spcBef>
                <a:spcPts val="600"/>
              </a:spcBef>
              <a:spcAft>
                <a:spcPts val="0"/>
              </a:spcAft>
              <a:buSzPts val="1440"/>
              <a:buChar char="▶"/>
              <a:defRPr/>
            </a:lvl6pPr>
            <a:lvl7pPr indent="-320039" lvl="6" marL="3200400" algn="l">
              <a:lnSpc>
                <a:spcPct val="100000"/>
              </a:lnSpc>
              <a:spcBef>
                <a:spcPts val="600"/>
              </a:spcBef>
              <a:spcAft>
                <a:spcPts val="0"/>
              </a:spcAft>
              <a:buSzPts val="1440"/>
              <a:buChar char="▶"/>
              <a:defRPr/>
            </a:lvl7pPr>
            <a:lvl8pPr indent="-320040" lvl="7" marL="3657600" algn="l">
              <a:lnSpc>
                <a:spcPct val="100000"/>
              </a:lnSpc>
              <a:spcBef>
                <a:spcPts val="600"/>
              </a:spcBef>
              <a:spcAft>
                <a:spcPts val="0"/>
              </a:spcAft>
              <a:buSzPts val="1440"/>
              <a:buChar char="▶"/>
              <a:defRPr/>
            </a:lvl8pPr>
            <a:lvl9pPr indent="-320040" lvl="8" marL="4114800" algn="l">
              <a:lnSpc>
                <a:spcPct val="100000"/>
              </a:lnSpc>
              <a:spcBef>
                <a:spcPts val="600"/>
              </a:spcBef>
              <a:spcAft>
                <a:spcPts val="600"/>
              </a:spcAft>
              <a:buSzPts val="1440"/>
              <a:buChar char="▶"/>
              <a:defRPr/>
            </a:lvl9pPr>
          </a:lstStyle>
          <a:p/>
        </p:txBody>
      </p:sp>
      <p:sp>
        <p:nvSpPr>
          <p:cNvPr id="62" name="Google Shape;62;p27"/>
          <p:cNvSpPr txBox="1"/>
          <p:nvPr>
            <p:ph idx="2" type="body"/>
          </p:nvPr>
        </p:nvSpPr>
        <p:spPr>
          <a:xfrm>
            <a:off x="684211" y="4766732"/>
            <a:ext cx="8534401" cy="1227667"/>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360"/>
              </a:spcBef>
              <a:spcAft>
                <a:spcPts val="0"/>
              </a:spcAft>
              <a:buSzPts val="1440"/>
              <a:buNone/>
              <a:defRPr sz="1800">
                <a:solidFill>
                  <a:srgbClr val="0F486F"/>
                </a:solidFill>
              </a:defRPr>
            </a:lvl1pPr>
            <a:lvl2pPr indent="-228600" lvl="1" marL="914400" algn="l">
              <a:lnSpc>
                <a:spcPct val="100000"/>
              </a:lnSpc>
              <a:spcBef>
                <a:spcPts val="600"/>
              </a:spcBef>
              <a:spcAft>
                <a:spcPts val="0"/>
              </a:spcAft>
              <a:buSzPts val="1440"/>
              <a:buNone/>
              <a:defRPr sz="1800">
                <a:solidFill>
                  <a:schemeClr val="lt1"/>
                </a:solidFill>
              </a:defRPr>
            </a:lvl2pPr>
            <a:lvl3pPr indent="-228600" lvl="2" marL="1371600" algn="l">
              <a:lnSpc>
                <a:spcPct val="100000"/>
              </a:lnSpc>
              <a:spcBef>
                <a:spcPts val="600"/>
              </a:spcBef>
              <a:spcAft>
                <a:spcPts val="0"/>
              </a:spcAft>
              <a:buSzPts val="1280"/>
              <a:buNone/>
              <a:defRPr sz="1600">
                <a:solidFill>
                  <a:schemeClr val="lt1"/>
                </a:solidFill>
              </a:defRPr>
            </a:lvl3pPr>
            <a:lvl4pPr indent="-228600" lvl="3" marL="1828800" algn="l">
              <a:lnSpc>
                <a:spcPct val="100000"/>
              </a:lnSpc>
              <a:spcBef>
                <a:spcPts val="600"/>
              </a:spcBef>
              <a:spcAft>
                <a:spcPts val="0"/>
              </a:spcAft>
              <a:buSzPts val="1120"/>
              <a:buNone/>
              <a:defRPr sz="1400">
                <a:solidFill>
                  <a:schemeClr val="lt1"/>
                </a:solidFill>
              </a:defRPr>
            </a:lvl4pPr>
            <a:lvl5pPr indent="-228600" lvl="4" marL="2286000" algn="l">
              <a:lnSpc>
                <a:spcPct val="100000"/>
              </a:lnSpc>
              <a:spcBef>
                <a:spcPts val="600"/>
              </a:spcBef>
              <a:spcAft>
                <a:spcPts val="0"/>
              </a:spcAft>
              <a:buSzPts val="1120"/>
              <a:buNone/>
              <a:defRPr sz="1400">
                <a:solidFill>
                  <a:schemeClr val="lt1"/>
                </a:solidFill>
              </a:defRPr>
            </a:lvl5pPr>
            <a:lvl6pPr indent="-228600" lvl="5" marL="2743200" algn="l">
              <a:lnSpc>
                <a:spcPct val="100000"/>
              </a:lnSpc>
              <a:spcBef>
                <a:spcPts val="600"/>
              </a:spcBef>
              <a:spcAft>
                <a:spcPts val="0"/>
              </a:spcAft>
              <a:buSzPts val="1120"/>
              <a:buNone/>
              <a:defRPr sz="1400">
                <a:solidFill>
                  <a:schemeClr val="lt1"/>
                </a:solidFill>
              </a:defRPr>
            </a:lvl6pPr>
            <a:lvl7pPr indent="-228600" lvl="6" marL="3200400" algn="l">
              <a:lnSpc>
                <a:spcPct val="100000"/>
              </a:lnSpc>
              <a:spcBef>
                <a:spcPts val="600"/>
              </a:spcBef>
              <a:spcAft>
                <a:spcPts val="0"/>
              </a:spcAft>
              <a:buSzPts val="1120"/>
              <a:buNone/>
              <a:defRPr sz="1400">
                <a:solidFill>
                  <a:schemeClr val="lt1"/>
                </a:solidFill>
              </a:defRPr>
            </a:lvl7pPr>
            <a:lvl8pPr indent="-228600" lvl="7" marL="3657600" algn="l">
              <a:lnSpc>
                <a:spcPct val="100000"/>
              </a:lnSpc>
              <a:spcBef>
                <a:spcPts val="600"/>
              </a:spcBef>
              <a:spcAft>
                <a:spcPts val="0"/>
              </a:spcAft>
              <a:buSzPts val="1120"/>
              <a:buNone/>
              <a:defRPr sz="1400">
                <a:solidFill>
                  <a:schemeClr val="lt1"/>
                </a:solidFill>
              </a:defRPr>
            </a:lvl8pPr>
            <a:lvl9pPr indent="-228600" lvl="8" marL="4114800" algn="l">
              <a:lnSpc>
                <a:spcPct val="100000"/>
              </a:lnSpc>
              <a:spcBef>
                <a:spcPts val="600"/>
              </a:spcBef>
              <a:spcAft>
                <a:spcPts val="600"/>
              </a:spcAft>
              <a:buSzPts val="1120"/>
              <a:buNone/>
              <a:defRPr sz="1400">
                <a:solidFill>
                  <a:schemeClr val="lt1"/>
                </a:solidFill>
              </a:defRPr>
            </a:lvl9pPr>
          </a:lstStyle>
          <a:p/>
        </p:txBody>
      </p:sp>
      <p:sp>
        <p:nvSpPr>
          <p:cNvPr id="63" name="Google Shape;63;p27"/>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sz="1000">
                <a:solidFill>
                  <a:srgbClr val="0A304A"/>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27"/>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27"/>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66" name="Shape 66"/>
        <p:cNvGrpSpPr/>
        <p:nvPr/>
      </p:nvGrpSpPr>
      <p:grpSpPr>
        <a:xfrm>
          <a:off x="0" y="0"/>
          <a:ext cx="0" cy="0"/>
          <a:chOff x="0" y="0"/>
          <a:chExt cx="0" cy="0"/>
        </a:xfrm>
      </p:grpSpPr>
      <p:sp>
        <p:nvSpPr>
          <p:cNvPr id="67" name="Google Shape;67;p28"/>
          <p:cNvSpPr txBox="1"/>
          <p:nvPr>
            <p:ph type="title"/>
          </p:nvPr>
        </p:nvSpPr>
        <p:spPr>
          <a:xfrm>
            <a:off x="684212" y="3429000"/>
            <a:ext cx="8534400" cy="169740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SzPts val="1400"/>
              <a:buNone/>
              <a:defRPr b="0" sz="32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28"/>
          <p:cNvSpPr txBox="1"/>
          <p:nvPr>
            <p:ph idx="1" type="body"/>
          </p:nvPr>
        </p:nvSpPr>
        <p:spPr>
          <a:xfrm>
            <a:off x="684211" y="5132981"/>
            <a:ext cx="8535990" cy="8604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400"/>
              </a:spcBef>
              <a:spcAft>
                <a:spcPts val="0"/>
              </a:spcAft>
              <a:buSzPts val="1600"/>
              <a:buNone/>
              <a:defRPr sz="2000">
                <a:solidFill>
                  <a:srgbClr val="0F486F"/>
                </a:solidFill>
              </a:defRPr>
            </a:lvl1pPr>
            <a:lvl2pPr indent="-228600" lvl="1" marL="914400" algn="l">
              <a:lnSpc>
                <a:spcPct val="100000"/>
              </a:lnSpc>
              <a:spcBef>
                <a:spcPts val="600"/>
              </a:spcBef>
              <a:spcAft>
                <a:spcPts val="0"/>
              </a:spcAft>
              <a:buSzPts val="1440"/>
              <a:buNone/>
              <a:defRPr sz="1800">
                <a:solidFill>
                  <a:schemeClr val="lt1"/>
                </a:solidFill>
              </a:defRPr>
            </a:lvl2pPr>
            <a:lvl3pPr indent="-228600" lvl="2" marL="1371600" algn="l">
              <a:lnSpc>
                <a:spcPct val="100000"/>
              </a:lnSpc>
              <a:spcBef>
                <a:spcPts val="600"/>
              </a:spcBef>
              <a:spcAft>
                <a:spcPts val="0"/>
              </a:spcAft>
              <a:buSzPts val="1280"/>
              <a:buNone/>
              <a:defRPr sz="1600">
                <a:solidFill>
                  <a:schemeClr val="lt1"/>
                </a:solidFill>
              </a:defRPr>
            </a:lvl3pPr>
            <a:lvl4pPr indent="-228600" lvl="3" marL="1828800" algn="l">
              <a:lnSpc>
                <a:spcPct val="100000"/>
              </a:lnSpc>
              <a:spcBef>
                <a:spcPts val="600"/>
              </a:spcBef>
              <a:spcAft>
                <a:spcPts val="0"/>
              </a:spcAft>
              <a:buSzPts val="1120"/>
              <a:buNone/>
              <a:defRPr sz="1400">
                <a:solidFill>
                  <a:schemeClr val="lt1"/>
                </a:solidFill>
              </a:defRPr>
            </a:lvl4pPr>
            <a:lvl5pPr indent="-228600" lvl="4" marL="2286000" algn="l">
              <a:lnSpc>
                <a:spcPct val="100000"/>
              </a:lnSpc>
              <a:spcBef>
                <a:spcPts val="600"/>
              </a:spcBef>
              <a:spcAft>
                <a:spcPts val="0"/>
              </a:spcAft>
              <a:buSzPts val="1120"/>
              <a:buNone/>
              <a:defRPr sz="1400">
                <a:solidFill>
                  <a:schemeClr val="lt1"/>
                </a:solidFill>
              </a:defRPr>
            </a:lvl5pPr>
            <a:lvl6pPr indent="-228600" lvl="5" marL="2743200" algn="l">
              <a:lnSpc>
                <a:spcPct val="100000"/>
              </a:lnSpc>
              <a:spcBef>
                <a:spcPts val="600"/>
              </a:spcBef>
              <a:spcAft>
                <a:spcPts val="0"/>
              </a:spcAft>
              <a:buSzPts val="1120"/>
              <a:buNone/>
              <a:defRPr sz="1400">
                <a:solidFill>
                  <a:schemeClr val="lt1"/>
                </a:solidFill>
              </a:defRPr>
            </a:lvl6pPr>
            <a:lvl7pPr indent="-228600" lvl="6" marL="3200400" algn="l">
              <a:lnSpc>
                <a:spcPct val="100000"/>
              </a:lnSpc>
              <a:spcBef>
                <a:spcPts val="600"/>
              </a:spcBef>
              <a:spcAft>
                <a:spcPts val="0"/>
              </a:spcAft>
              <a:buSzPts val="1120"/>
              <a:buNone/>
              <a:defRPr sz="1400">
                <a:solidFill>
                  <a:schemeClr val="lt1"/>
                </a:solidFill>
              </a:defRPr>
            </a:lvl7pPr>
            <a:lvl8pPr indent="-228600" lvl="7" marL="3657600" algn="l">
              <a:lnSpc>
                <a:spcPct val="100000"/>
              </a:lnSpc>
              <a:spcBef>
                <a:spcPts val="600"/>
              </a:spcBef>
              <a:spcAft>
                <a:spcPts val="0"/>
              </a:spcAft>
              <a:buSzPts val="1120"/>
              <a:buNone/>
              <a:defRPr sz="1400">
                <a:solidFill>
                  <a:schemeClr val="lt1"/>
                </a:solidFill>
              </a:defRPr>
            </a:lvl8pPr>
            <a:lvl9pPr indent="-228600" lvl="8" marL="4114800" algn="l">
              <a:lnSpc>
                <a:spcPct val="100000"/>
              </a:lnSpc>
              <a:spcBef>
                <a:spcPts val="600"/>
              </a:spcBef>
              <a:spcAft>
                <a:spcPts val="600"/>
              </a:spcAft>
              <a:buSzPts val="1120"/>
              <a:buNone/>
              <a:defRPr sz="1400">
                <a:solidFill>
                  <a:schemeClr val="lt1"/>
                </a:solidFill>
              </a:defRPr>
            </a:lvl9pPr>
          </a:lstStyle>
          <a:p/>
        </p:txBody>
      </p:sp>
      <p:sp>
        <p:nvSpPr>
          <p:cNvPr id="69" name="Google Shape;69;p28"/>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sz="1000">
                <a:solidFill>
                  <a:srgbClr val="0A304A"/>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8"/>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28"/>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72" name="Shape 72"/>
        <p:cNvGrpSpPr/>
        <p:nvPr/>
      </p:nvGrpSpPr>
      <p:grpSpPr>
        <a:xfrm>
          <a:off x="0" y="0"/>
          <a:ext cx="0" cy="0"/>
          <a:chOff x="0" y="0"/>
          <a:chExt cx="0" cy="0"/>
        </a:xfrm>
      </p:grpSpPr>
      <p:sp>
        <p:nvSpPr>
          <p:cNvPr id="73" name="Google Shape;73;p29"/>
          <p:cNvSpPr txBox="1"/>
          <p:nvPr>
            <p:ph type="title"/>
          </p:nvPr>
        </p:nvSpPr>
        <p:spPr>
          <a:xfrm>
            <a:off x="684213" y="685800"/>
            <a:ext cx="10058400" cy="27432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400"/>
              <a:buNone/>
              <a:defRPr b="0" sz="32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29"/>
          <p:cNvSpPr txBox="1"/>
          <p:nvPr>
            <p:ph idx="1" type="body"/>
          </p:nvPr>
        </p:nvSpPr>
        <p:spPr>
          <a:xfrm>
            <a:off x="684212" y="4114800"/>
            <a:ext cx="8535988" cy="1879600"/>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400"/>
              </a:spcBef>
              <a:spcAft>
                <a:spcPts val="0"/>
              </a:spcAft>
              <a:buSzPts val="1600"/>
              <a:buNone/>
              <a:defRPr sz="2000">
                <a:solidFill>
                  <a:srgbClr val="0F486F"/>
                </a:solidFill>
              </a:defRPr>
            </a:lvl1pPr>
            <a:lvl2pPr indent="-228600" lvl="1" marL="914400" algn="l">
              <a:lnSpc>
                <a:spcPct val="100000"/>
              </a:lnSpc>
              <a:spcBef>
                <a:spcPts val="600"/>
              </a:spcBef>
              <a:spcAft>
                <a:spcPts val="0"/>
              </a:spcAft>
              <a:buSzPts val="1440"/>
              <a:buNone/>
              <a:defRPr sz="1800">
                <a:solidFill>
                  <a:schemeClr val="lt1"/>
                </a:solidFill>
              </a:defRPr>
            </a:lvl2pPr>
            <a:lvl3pPr indent="-228600" lvl="2" marL="1371600" algn="l">
              <a:lnSpc>
                <a:spcPct val="100000"/>
              </a:lnSpc>
              <a:spcBef>
                <a:spcPts val="600"/>
              </a:spcBef>
              <a:spcAft>
                <a:spcPts val="0"/>
              </a:spcAft>
              <a:buSzPts val="1280"/>
              <a:buNone/>
              <a:defRPr sz="1600">
                <a:solidFill>
                  <a:schemeClr val="lt1"/>
                </a:solidFill>
              </a:defRPr>
            </a:lvl3pPr>
            <a:lvl4pPr indent="-228600" lvl="3" marL="1828800" algn="l">
              <a:lnSpc>
                <a:spcPct val="100000"/>
              </a:lnSpc>
              <a:spcBef>
                <a:spcPts val="600"/>
              </a:spcBef>
              <a:spcAft>
                <a:spcPts val="0"/>
              </a:spcAft>
              <a:buSzPts val="1120"/>
              <a:buNone/>
              <a:defRPr sz="1400">
                <a:solidFill>
                  <a:schemeClr val="lt1"/>
                </a:solidFill>
              </a:defRPr>
            </a:lvl4pPr>
            <a:lvl5pPr indent="-228600" lvl="4" marL="2286000" algn="l">
              <a:lnSpc>
                <a:spcPct val="100000"/>
              </a:lnSpc>
              <a:spcBef>
                <a:spcPts val="600"/>
              </a:spcBef>
              <a:spcAft>
                <a:spcPts val="0"/>
              </a:spcAft>
              <a:buSzPts val="1120"/>
              <a:buNone/>
              <a:defRPr sz="1400">
                <a:solidFill>
                  <a:schemeClr val="lt1"/>
                </a:solidFill>
              </a:defRPr>
            </a:lvl5pPr>
            <a:lvl6pPr indent="-228600" lvl="5" marL="2743200" algn="l">
              <a:lnSpc>
                <a:spcPct val="100000"/>
              </a:lnSpc>
              <a:spcBef>
                <a:spcPts val="600"/>
              </a:spcBef>
              <a:spcAft>
                <a:spcPts val="0"/>
              </a:spcAft>
              <a:buSzPts val="1120"/>
              <a:buNone/>
              <a:defRPr sz="1400">
                <a:solidFill>
                  <a:schemeClr val="lt1"/>
                </a:solidFill>
              </a:defRPr>
            </a:lvl6pPr>
            <a:lvl7pPr indent="-228600" lvl="6" marL="3200400" algn="l">
              <a:lnSpc>
                <a:spcPct val="100000"/>
              </a:lnSpc>
              <a:spcBef>
                <a:spcPts val="600"/>
              </a:spcBef>
              <a:spcAft>
                <a:spcPts val="0"/>
              </a:spcAft>
              <a:buSzPts val="1120"/>
              <a:buNone/>
              <a:defRPr sz="1400">
                <a:solidFill>
                  <a:schemeClr val="lt1"/>
                </a:solidFill>
              </a:defRPr>
            </a:lvl7pPr>
            <a:lvl8pPr indent="-228600" lvl="7" marL="3657600" algn="l">
              <a:lnSpc>
                <a:spcPct val="100000"/>
              </a:lnSpc>
              <a:spcBef>
                <a:spcPts val="600"/>
              </a:spcBef>
              <a:spcAft>
                <a:spcPts val="0"/>
              </a:spcAft>
              <a:buSzPts val="1120"/>
              <a:buNone/>
              <a:defRPr sz="1400">
                <a:solidFill>
                  <a:schemeClr val="lt1"/>
                </a:solidFill>
              </a:defRPr>
            </a:lvl8pPr>
            <a:lvl9pPr indent="-228600" lvl="8" marL="4114800" algn="l">
              <a:lnSpc>
                <a:spcPct val="100000"/>
              </a:lnSpc>
              <a:spcBef>
                <a:spcPts val="600"/>
              </a:spcBef>
              <a:spcAft>
                <a:spcPts val="600"/>
              </a:spcAft>
              <a:buSzPts val="1120"/>
              <a:buNone/>
              <a:defRPr sz="1400">
                <a:solidFill>
                  <a:schemeClr val="lt1"/>
                </a:solidFill>
              </a:defRPr>
            </a:lvl9pPr>
          </a:lstStyle>
          <a:p/>
        </p:txBody>
      </p:sp>
      <p:sp>
        <p:nvSpPr>
          <p:cNvPr id="75" name="Google Shape;75;p29"/>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sz="1000">
                <a:solidFill>
                  <a:srgbClr val="0A304A"/>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9"/>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29"/>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78" name="Shape 78"/>
        <p:cNvGrpSpPr/>
        <p:nvPr/>
      </p:nvGrpSpPr>
      <p:grpSpPr>
        <a:xfrm>
          <a:off x="0" y="0"/>
          <a:ext cx="0" cy="0"/>
          <a:chOff x="0" y="0"/>
          <a:chExt cx="0" cy="0"/>
        </a:xfrm>
      </p:grpSpPr>
      <p:sp>
        <p:nvSpPr>
          <p:cNvPr id="79" name="Google Shape;79;p30"/>
          <p:cNvSpPr txBox="1"/>
          <p:nvPr>
            <p:ph type="title"/>
          </p:nvPr>
        </p:nvSpPr>
        <p:spPr>
          <a:xfrm>
            <a:off x="684212" y="4487862"/>
            <a:ext cx="8534400" cy="1506537"/>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30"/>
          <p:cNvSpPr/>
          <p:nvPr>
            <p:ph idx="2" type="pic"/>
          </p:nvPr>
        </p:nvSpPr>
        <p:spPr>
          <a:xfrm>
            <a:off x="685800" y="533400"/>
            <a:ext cx="10818812" cy="3124200"/>
          </a:xfrm>
          <a:prstGeom prst="snip2DiagRect">
            <a:avLst>
              <a:gd fmla="val 10815" name="adj1"/>
              <a:gd fmla="val 0" name="adj2"/>
            </a:avLst>
          </a:prstGeom>
          <a:noFill/>
          <a:ln cap="flat" cmpd="sng" w="15875">
            <a:solidFill>
              <a:schemeClr val="lt1">
                <a:alpha val="40000"/>
              </a:schemeClr>
            </a:solidFill>
            <a:prstDash val="solid"/>
            <a:round/>
            <a:headEnd len="sm" w="sm" type="none"/>
            <a:tailEnd len="sm" w="sm" type="none"/>
          </a:ln>
        </p:spPr>
      </p:sp>
      <p:sp>
        <p:nvSpPr>
          <p:cNvPr id="81" name="Google Shape;81;p30"/>
          <p:cNvSpPr txBox="1"/>
          <p:nvPr>
            <p:ph idx="1" type="body"/>
          </p:nvPr>
        </p:nvSpPr>
        <p:spPr>
          <a:xfrm>
            <a:off x="914402" y="3843867"/>
            <a:ext cx="8304210" cy="4572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320"/>
              </a:spcBef>
              <a:spcAft>
                <a:spcPts val="0"/>
              </a:spcAft>
              <a:buSzPts val="1280"/>
              <a:buFont typeface="Century Gothic"/>
              <a:buNone/>
              <a:defRPr sz="1600"/>
            </a:lvl1pPr>
            <a:lvl2pPr indent="-228600" lvl="1" marL="914400" algn="l">
              <a:lnSpc>
                <a:spcPct val="100000"/>
              </a:lnSpc>
              <a:spcBef>
                <a:spcPts val="600"/>
              </a:spcBef>
              <a:spcAft>
                <a:spcPts val="0"/>
              </a:spcAft>
              <a:buSzPts val="1440"/>
              <a:buFont typeface="Century Gothic"/>
              <a:buNone/>
              <a:defRPr/>
            </a:lvl2pPr>
            <a:lvl3pPr indent="-228600" lvl="2" marL="1371600" algn="l">
              <a:lnSpc>
                <a:spcPct val="100000"/>
              </a:lnSpc>
              <a:spcBef>
                <a:spcPts val="600"/>
              </a:spcBef>
              <a:spcAft>
                <a:spcPts val="0"/>
              </a:spcAft>
              <a:buSzPts val="1280"/>
              <a:buFont typeface="Century Gothic"/>
              <a:buNone/>
              <a:defRPr/>
            </a:lvl3pPr>
            <a:lvl4pPr indent="-228600" lvl="3" marL="1828800" algn="l">
              <a:lnSpc>
                <a:spcPct val="100000"/>
              </a:lnSpc>
              <a:spcBef>
                <a:spcPts val="600"/>
              </a:spcBef>
              <a:spcAft>
                <a:spcPts val="0"/>
              </a:spcAft>
              <a:buSzPts val="1120"/>
              <a:buFont typeface="Century Gothic"/>
              <a:buNone/>
              <a:defRPr/>
            </a:lvl4pPr>
            <a:lvl5pPr indent="-228600" lvl="4" marL="2286000" algn="l">
              <a:lnSpc>
                <a:spcPct val="100000"/>
              </a:lnSpc>
              <a:spcBef>
                <a:spcPts val="600"/>
              </a:spcBef>
              <a:spcAft>
                <a:spcPts val="0"/>
              </a:spcAft>
              <a:buSzPts val="1120"/>
              <a:buFont typeface="Century Gothic"/>
              <a:buNone/>
              <a:defRPr/>
            </a:lvl5pPr>
            <a:lvl6pPr indent="-320039" lvl="5" marL="2743200" algn="l">
              <a:lnSpc>
                <a:spcPct val="100000"/>
              </a:lnSpc>
              <a:spcBef>
                <a:spcPts val="600"/>
              </a:spcBef>
              <a:spcAft>
                <a:spcPts val="0"/>
              </a:spcAft>
              <a:buSzPts val="1440"/>
              <a:buChar char="▶"/>
              <a:defRPr/>
            </a:lvl6pPr>
            <a:lvl7pPr indent="-320039" lvl="6" marL="3200400" algn="l">
              <a:lnSpc>
                <a:spcPct val="100000"/>
              </a:lnSpc>
              <a:spcBef>
                <a:spcPts val="600"/>
              </a:spcBef>
              <a:spcAft>
                <a:spcPts val="0"/>
              </a:spcAft>
              <a:buSzPts val="1440"/>
              <a:buChar char="▶"/>
              <a:defRPr/>
            </a:lvl7pPr>
            <a:lvl8pPr indent="-320040" lvl="7" marL="3657600" algn="l">
              <a:lnSpc>
                <a:spcPct val="100000"/>
              </a:lnSpc>
              <a:spcBef>
                <a:spcPts val="600"/>
              </a:spcBef>
              <a:spcAft>
                <a:spcPts val="0"/>
              </a:spcAft>
              <a:buSzPts val="1440"/>
              <a:buChar char="▶"/>
              <a:defRPr/>
            </a:lvl8pPr>
            <a:lvl9pPr indent="-320040" lvl="8" marL="4114800" algn="l">
              <a:lnSpc>
                <a:spcPct val="100000"/>
              </a:lnSpc>
              <a:spcBef>
                <a:spcPts val="600"/>
              </a:spcBef>
              <a:spcAft>
                <a:spcPts val="600"/>
              </a:spcAft>
              <a:buSzPts val="1440"/>
              <a:buChar char="▶"/>
              <a:defRPr/>
            </a:lvl9pPr>
          </a:lstStyle>
          <a:p/>
        </p:txBody>
      </p:sp>
      <p:sp>
        <p:nvSpPr>
          <p:cNvPr id="82" name="Google Shape;82;p30"/>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sz="1000">
                <a:solidFill>
                  <a:srgbClr val="0A304A"/>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30"/>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30"/>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5" name="Shape 85"/>
        <p:cNvGrpSpPr/>
        <p:nvPr/>
      </p:nvGrpSpPr>
      <p:grpSpPr>
        <a:xfrm>
          <a:off x="0" y="0"/>
          <a:ext cx="0" cy="0"/>
          <a:chOff x="0" y="0"/>
          <a:chExt cx="0" cy="0"/>
        </a:xfrm>
      </p:grpSpPr>
      <p:sp>
        <p:nvSpPr>
          <p:cNvPr id="86" name="Google Shape;86;p31"/>
          <p:cNvSpPr txBox="1"/>
          <p:nvPr>
            <p:ph type="title"/>
          </p:nvPr>
        </p:nvSpPr>
        <p:spPr>
          <a:xfrm>
            <a:off x="4722812" y="1447800"/>
            <a:ext cx="6019800" cy="114300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SzPts val="1400"/>
              <a:buNone/>
              <a:defRPr b="0"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7" name="Google Shape;87;p31"/>
          <p:cNvSpPr/>
          <p:nvPr>
            <p:ph idx="2" type="pic"/>
          </p:nvPr>
        </p:nvSpPr>
        <p:spPr>
          <a:xfrm>
            <a:off x="989012" y="914400"/>
            <a:ext cx="3280974" cy="4572000"/>
          </a:xfrm>
          <a:prstGeom prst="snip2DiagRect">
            <a:avLst>
              <a:gd fmla="val 10815" name="adj1"/>
              <a:gd fmla="val 0" name="adj2"/>
            </a:avLst>
          </a:prstGeom>
          <a:noFill/>
          <a:ln cap="flat" cmpd="sng" w="15875">
            <a:solidFill>
              <a:schemeClr val="lt1">
                <a:alpha val="40000"/>
              </a:schemeClr>
            </a:solidFill>
            <a:prstDash val="solid"/>
            <a:round/>
            <a:headEnd len="sm" w="sm" type="none"/>
            <a:tailEnd len="sm" w="sm" type="none"/>
          </a:ln>
        </p:spPr>
      </p:sp>
      <p:sp>
        <p:nvSpPr>
          <p:cNvPr id="88" name="Google Shape;88;p31"/>
          <p:cNvSpPr txBox="1"/>
          <p:nvPr>
            <p:ph idx="1" type="body"/>
          </p:nvPr>
        </p:nvSpPr>
        <p:spPr>
          <a:xfrm>
            <a:off x="4722812" y="2777066"/>
            <a:ext cx="6021388" cy="204893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360"/>
              </a:spcBef>
              <a:spcAft>
                <a:spcPts val="0"/>
              </a:spcAft>
              <a:buSzPts val="1440"/>
              <a:buNone/>
              <a:defRPr sz="1800"/>
            </a:lvl1pPr>
            <a:lvl2pPr indent="-228600" lvl="1" marL="914400" algn="l">
              <a:lnSpc>
                <a:spcPct val="100000"/>
              </a:lnSpc>
              <a:spcBef>
                <a:spcPts val="600"/>
              </a:spcBef>
              <a:spcAft>
                <a:spcPts val="0"/>
              </a:spcAft>
              <a:buSzPts val="960"/>
              <a:buNone/>
              <a:defRPr sz="1200"/>
            </a:lvl2pPr>
            <a:lvl3pPr indent="-228600" lvl="2" marL="1371600" algn="l">
              <a:lnSpc>
                <a:spcPct val="100000"/>
              </a:lnSpc>
              <a:spcBef>
                <a:spcPts val="600"/>
              </a:spcBef>
              <a:spcAft>
                <a:spcPts val="0"/>
              </a:spcAft>
              <a:buSzPts val="800"/>
              <a:buNone/>
              <a:defRPr sz="1000"/>
            </a:lvl3pPr>
            <a:lvl4pPr indent="-228600" lvl="3" marL="1828800" algn="l">
              <a:lnSpc>
                <a:spcPct val="100000"/>
              </a:lnSpc>
              <a:spcBef>
                <a:spcPts val="600"/>
              </a:spcBef>
              <a:spcAft>
                <a:spcPts val="0"/>
              </a:spcAft>
              <a:buSzPts val="720"/>
              <a:buNone/>
              <a:defRPr sz="900"/>
            </a:lvl4pPr>
            <a:lvl5pPr indent="-228600" lvl="4" marL="2286000" algn="l">
              <a:lnSpc>
                <a:spcPct val="100000"/>
              </a:lnSpc>
              <a:spcBef>
                <a:spcPts val="600"/>
              </a:spcBef>
              <a:spcAft>
                <a:spcPts val="0"/>
              </a:spcAft>
              <a:buSzPts val="720"/>
              <a:buNone/>
              <a:defRPr sz="900"/>
            </a:lvl5pPr>
            <a:lvl6pPr indent="-228600" lvl="5" marL="2743200" algn="l">
              <a:lnSpc>
                <a:spcPct val="100000"/>
              </a:lnSpc>
              <a:spcBef>
                <a:spcPts val="600"/>
              </a:spcBef>
              <a:spcAft>
                <a:spcPts val="0"/>
              </a:spcAft>
              <a:buSzPts val="720"/>
              <a:buNone/>
              <a:defRPr sz="900"/>
            </a:lvl6pPr>
            <a:lvl7pPr indent="-228600" lvl="6" marL="3200400" algn="l">
              <a:lnSpc>
                <a:spcPct val="100000"/>
              </a:lnSpc>
              <a:spcBef>
                <a:spcPts val="600"/>
              </a:spcBef>
              <a:spcAft>
                <a:spcPts val="0"/>
              </a:spcAft>
              <a:buSzPts val="720"/>
              <a:buNone/>
              <a:defRPr sz="900"/>
            </a:lvl7pPr>
            <a:lvl8pPr indent="-228600" lvl="7" marL="3657600" algn="l">
              <a:lnSpc>
                <a:spcPct val="100000"/>
              </a:lnSpc>
              <a:spcBef>
                <a:spcPts val="600"/>
              </a:spcBef>
              <a:spcAft>
                <a:spcPts val="0"/>
              </a:spcAft>
              <a:buSzPts val="720"/>
              <a:buNone/>
              <a:defRPr sz="900"/>
            </a:lvl8pPr>
            <a:lvl9pPr indent="-228600" lvl="8" marL="4114800" algn="l">
              <a:lnSpc>
                <a:spcPct val="100000"/>
              </a:lnSpc>
              <a:spcBef>
                <a:spcPts val="600"/>
              </a:spcBef>
              <a:spcAft>
                <a:spcPts val="600"/>
              </a:spcAft>
              <a:buSzPts val="720"/>
              <a:buNone/>
              <a:defRPr sz="900"/>
            </a:lvl9pPr>
          </a:lstStyle>
          <a:p/>
        </p:txBody>
      </p:sp>
      <p:sp>
        <p:nvSpPr>
          <p:cNvPr id="89" name="Google Shape;89;p31"/>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sz="1000">
                <a:solidFill>
                  <a:srgbClr val="0A304A"/>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31"/>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31"/>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92" name="Shape 92"/>
        <p:cNvGrpSpPr/>
        <p:nvPr/>
      </p:nvGrpSpPr>
      <p:grpSpPr>
        <a:xfrm>
          <a:off x="0" y="0"/>
          <a:ext cx="0" cy="0"/>
          <a:chOff x="0" y="0"/>
          <a:chExt cx="0" cy="0"/>
        </a:xfrm>
      </p:grpSpPr>
      <p:sp>
        <p:nvSpPr>
          <p:cNvPr id="93" name="Google Shape;93;p32"/>
          <p:cNvSpPr txBox="1"/>
          <p:nvPr>
            <p:ph type="title"/>
          </p:nvPr>
        </p:nvSpPr>
        <p:spPr>
          <a:xfrm>
            <a:off x="7085012" y="685800"/>
            <a:ext cx="3657600" cy="137160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SzPts val="1400"/>
              <a:buNone/>
              <a:defRPr b="0" sz="24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32"/>
          <p:cNvSpPr txBox="1"/>
          <p:nvPr>
            <p:ph idx="1" type="body"/>
          </p:nvPr>
        </p:nvSpPr>
        <p:spPr>
          <a:xfrm>
            <a:off x="684212" y="685800"/>
            <a:ext cx="5943601" cy="5308600"/>
          </a:xfrm>
          <a:prstGeom prst="rect">
            <a:avLst/>
          </a:prstGeom>
          <a:noFill/>
          <a:ln>
            <a:noFill/>
          </a:ln>
        </p:spPr>
        <p:txBody>
          <a:bodyPr anchorCtr="0" anchor="ctr" bIns="45700" lIns="91425" spcFirstLastPara="1" rIns="91425" wrap="square" tIns="45700">
            <a:normAutofit/>
          </a:bodyPr>
          <a:lstStyle>
            <a:lvl1pPr indent="-320040" lvl="0" marL="457200" algn="l">
              <a:lnSpc>
                <a:spcPct val="100000"/>
              </a:lnSpc>
              <a:spcBef>
                <a:spcPts val="360"/>
              </a:spcBef>
              <a:spcAft>
                <a:spcPts val="0"/>
              </a:spcAft>
              <a:buSzPts val="1440"/>
              <a:buChar char="▶"/>
              <a:defRPr/>
            </a:lvl1pPr>
            <a:lvl2pPr indent="-320040" lvl="1" marL="914400" algn="l">
              <a:lnSpc>
                <a:spcPct val="100000"/>
              </a:lnSpc>
              <a:spcBef>
                <a:spcPts val="600"/>
              </a:spcBef>
              <a:spcAft>
                <a:spcPts val="0"/>
              </a:spcAft>
              <a:buSzPts val="1440"/>
              <a:buChar char="▶"/>
              <a:defRPr/>
            </a:lvl2pPr>
            <a:lvl3pPr indent="-320039" lvl="2" marL="1371600" algn="l">
              <a:lnSpc>
                <a:spcPct val="100000"/>
              </a:lnSpc>
              <a:spcBef>
                <a:spcPts val="600"/>
              </a:spcBef>
              <a:spcAft>
                <a:spcPts val="0"/>
              </a:spcAft>
              <a:buSzPts val="1440"/>
              <a:buChar char="▶"/>
              <a:defRPr/>
            </a:lvl3pPr>
            <a:lvl4pPr indent="-320039" lvl="3" marL="1828800" algn="l">
              <a:lnSpc>
                <a:spcPct val="100000"/>
              </a:lnSpc>
              <a:spcBef>
                <a:spcPts val="600"/>
              </a:spcBef>
              <a:spcAft>
                <a:spcPts val="0"/>
              </a:spcAft>
              <a:buSzPts val="1440"/>
              <a:buChar char="▶"/>
              <a:defRPr/>
            </a:lvl4pPr>
            <a:lvl5pPr indent="-320039" lvl="4" marL="2286000" algn="l">
              <a:lnSpc>
                <a:spcPct val="100000"/>
              </a:lnSpc>
              <a:spcBef>
                <a:spcPts val="600"/>
              </a:spcBef>
              <a:spcAft>
                <a:spcPts val="0"/>
              </a:spcAft>
              <a:buSzPts val="1440"/>
              <a:buChar char="▶"/>
              <a:defRPr/>
            </a:lvl5pPr>
            <a:lvl6pPr indent="-320039" lvl="5" marL="2743200" algn="l">
              <a:lnSpc>
                <a:spcPct val="100000"/>
              </a:lnSpc>
              <a:spcBef>
                <a:spcPts val="600"/>
              </a:spcBef>
              <a:spcAft>
                <a:spcPts val="0"/>
              </a:spcAft>
              <a:buSzPts val="1440"/>
              <a:buChar char="▶"/>
              <a:defRPr/>
            </a:lvl6pPr>
            <a:lvl7pPr indent="-320039" lvl="6" marL="3200400" algn="l">
              <a:lnSpc>
                <a:spcPct val="100000"/>
              </a:lnSpc>
              <a:spcBef>
                <a:spcPts val="600"/>
              </a:spcBef>
              <a:spcAft>
                <a:spcPts val="0"/>
              </a:spcAft>
              <a:buSzPts val="1440"/>
              <a:buChar char="▶"/>
              <a:defRPr/>
            </a:lvl7pPr>
            <a:lvl8pPr indent="-320040" lvl="7" marL="3657600" algn="l">
              <a:lnSpc>
                <a:spcPct val="100000"/>
              </a:lnSpc>
              <a:spcBef>
                <a:spcPts val="600"/>
              </a:spcBef>
              <a:spcAft>
                <a:spcPts val="0"/>
              </a:spcAft>
              <a:buSzPts val="1440"/>
              <a:buChar char="▶"/>
              <a:defRPr/>
            </a:lvl8pPr>
            <a:lvl9pPr indent="-320040" lvl="8" marL="4114800" algn="l">
              <a:lnSpc>
                <a:spcPct val="100000"/>
              </a:lnSpc>
              <a:spcBef>
                <a:spcPts val="600"/>
              </a:spcBef>
              <a:spcAft>
                <a:spcPts val="600"/>
              </a:spcAft>
              <a:buSzPts val="1440"/>
              <a:buChar char="▶"/>
              <a:defRPr/>
            </a:lvl9pPr>
          </a:lstStyle>
          <a:p/>
        </p:txBody>
      </p:sp>
      <p:sp>
        <p:nvSpPr>
          <p:cNvPr id="95" name="Google Shape;95;p32"/>
          <p:cNvSpPr txBox="1"/>
          <p:nvPr>
            <p:ph idx="2" type="body"/>
          </p:nvPr>
        </p:nvSpPr>
        <p:spPr>
          <a:xfrm>
            <a:off x="7085012" y="2209799"/>
            <a:ext cx="3657600" cy="2091267"/>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320"/>
              </a:spcBef>
              <a:spcAft>
                <a:spcPts val="0"/>
              </a:spcAft>
              <a:buSzPts val="1280"/>
              <a:buNone/>
              <a:defRPr sz="1600"/>
            </a:lvl1pPr>
            <a:lvl2pPr indent="-228600" lvl="1" marL="914400" algn="l">
              <a:lnSpc>
                <a:spcPct val="100000"/>
              </a:lnSpc>
              <a:spcBef>
                <a:spcPts val="600"/>
              </a:spcBef>
              <a:spcAft>
                <a:spcPts val="0"/>
              </a:spcAft>
              <a:buSzPts val="960"/>
              <a:buNone/>
              <a:defRPr sz="1200"/>
            </a:lvl2pPr>
            <a:lvl3pPr indent="-228600" lvl="2" marL="1371600" algn="l">
              <a:lnSpc>
                <a:spcPct val="100000"/>
              </a:lnSpc>
              <a:spcBef>
                <a:spcPts val="600"/>
              </a:spcBef>
              <a:spcAft>
                <a:spcPts val="0"/>
              </a:spcAft>
              <a:buSzPts val="800"/>
              <a:buNone/>
              <a:defRPr sz="1000"/>
            </a:lvl3pPr>
            <a:lvl4pPr indent="-228600" lvl="3" marL="1828800" algn="l">
              <a:lnSpc>
                <a:spcPct val="100000"/>
              </a:lnSpc>
              <a:spcBef>
                <a:spcPts val="600"/>
              </a:spcBef>
              <a:spcAft>
                <a:spcPts val="0"/>
              </a:spcAft>
              <a:buSzPts val="720"/>
              <a:buNone/>
              <a:defRPr sz="900"/>
            </a:lvl4pPr>
            <a:lvl5pPr indent="-228600" lvl="4" marL="2286000" algn="l">
              <a:lnSpc>
                <a:spcPct val="100000"/>
              </a:lnSpc>
              <a:spcBef>
                <a:spcPts val="600"/>
              </a:spcBef>
              <a:spcAft>
                <a:spcPts val="0"/>
              </a:spcAft>
              <a:buSzPts val="720"/>
              <a:buNone/>
              <a:defRPr sz="900"/>
            </a:lvl5pPr>
            <a:lvl6pPr indent="-228600" lvl="5" marL="2743200" algn="l">
              <a:lnSpc>
                <a:spcPct val="100000"/>
              </a:lnSpc>
              <a:spcBef>
                <a:spcPts val="600"/>
              </a:spcBef>
              <a:spcAft>
                <a:spcPts val="0"/>
              </a:spcAft>
              <a:buSzPts val="720"/>
              <a:buNone/>
              <a:defRPr sz="900"/>
            </a:lvl6pPr>
            <a:lvl7pPr indent="-228600" lvl="6" marL="3200400" algn="l">
              <a:lnSpc>
                <a:spcPct val="100000"/>
              </a:lnSpc>
              <a:spcBef>
                <a:spcPts val="600"/>
              </a:spcBef>
              <a:spcAft>
                <a:spcPts val="0"/>
              </a:spcAft>
              <a:buSzPts val="720"/>
              <a:buNone/>
              <a:defRPr sz="900"/>
            </a:lvl7pPr>
            <a:lvl8pPr indent="-228600" lvl="7" marL="3657600" algn="l">
              <a:lnSpc>
                <a:spcPct val="100000"/>
              </a:lnSpc>
              <a:spcBef>
                <a:spcPts val="600"/>
              </a:spcBef>
              <a:spcAft>
                <a:spcPts val="0"/>
              </a:spcAft>
              <a:buSzPts val="720"/>
              <a:buNone/>
              <a:defRPr sz="900"/>
            </a:lvl8pPr>
            <a:lvl9pPr indent="-228600" lvl="8" marL="4114800" algn="l">
              <a:lnSpc>
                <a:spcPct val="100000"/>
              </a:lnSpc>
              <a:spcBef>
                <a:spcPts val="600"/>
              </a:spcBef>
              <a:spcAft>
                <a:spcPts val="600"/>
              </a:spcAft>
              <a:buSzPts val="720"/>
              <a:buNone/>
              <a:defRPr sz="900"/>
            </a:lvl9pPr>
          </a:lstStyle>
          <a:p/>
        </p:txBody>
      </p:sp>
      <p:sp>
        <p:nvSpPr>
          <p:cNvPr id="96" name="Google Shape;96;p32"/>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sz="1000">
                <a:solidFill>
                  <a:srgbClr val="0A304A"/>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32"/>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8" name="Google Shape;98;p32"/>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99" name="Shape 99"/>
        <p:cNvGrpSpPr/>
        <p:nvPr/>
      </p:nvGrpSpPr>
      <p:grpSpPr>
        <a:xfrm>
          <a:off x="0" y="0"/>
          <a:ext cx="0" cy="0"/>
          <a:chOff x="0" y="0"/>
          <a:chExt cx="0" cy="0"/>
        </a:xfrm>
      </p:grpSpPr>
      <p:sp>
        <p:nvSpPr>
          <p:cNvPr id="100" name="Google Shape;100;p33"/>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sz="1000">
                <a:solidFill>
                  <a:srgbClr val="0A304A"/>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1" name="Google Shape;101;p33"/>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33"/>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03" name="Shape 103"/>
        <p:cNvGrpSpPr/>
        <p:nvPr/>
      </p:nvGrpSpPr>
      <p:grpSpPr>
        <a:xfrm>
          <a:off x="0" y="0"/>
          <a:ext cx="0" cy="0"/>
          <a:chOff x="0" y="0"/>
          <a:chExt cx="0" cy="0"/>
        </a:xfrm>
      </p:grpSpPr>
      <p:sp>
        <p:nvSpPr>
          <p:cNvPr id="104" name="Google Shape;104;p34"/>
          <p:cNvSpPr txBox="1"/>
          <p:nvPr>
            <p:ph type="title"/>
          </p:nvPr>
        </p:nvSpPr>
        <p:spPr>
          <a:xfrm>
            <a:off x="684212" y="4487862"/>
            <a:ext cx="8534400" cy="1506537"/>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34"/>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sz="1000">
                <a:solidFill>
                  <a:srgbClr val="0A304A"/>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6" name="Google Shape;106;p34"/>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34"/>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08" name="Shape 108"/>
        <p:cNvGrpSpPr/>
        <p:nvPr/>
      </p:nvGrpSpPr>
      <p:grpSpPr>
        <a:xfrm>
          <a:off x="0" y="0"/>
          <a:ext cx="0" cy="0"/>
          <a:chOff x="0" y="0"/>
          <a:chExt cx="0" cy="0"/>
        </a:xfrm>
      </p:grpSpPr>
      <p:sp>
        <p:nvSpPr>
          <p:cNvPr id="109" name="Google Shape;109;p35"/>
          <p:cNvSpPr txBox="1"/>
          <p:nvPr>
            <p:ph type="title"/>
          </p:nvPr>
        </p:nvSpPr>
        <p:spPr>
          <a:xfrm>
            <a:off x="684212" y="4487862"/>
            <a:ext cx="8534400" cy="1506537"/>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0" name="Google Shape;110;p35"/>
          <p:cNvSpPr txBox="1"/>
          <p:nvPr>
            <p:ph idx="1" type="body"/>
          </p:nvPr>
        </p:nvSpPr>
        <p:spPr>
          <a:xfrm>
            <a:off x="972080" y="685800"/>
            <a:ext cx="4649787" cy="5762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560"/>
              </a:spcBef>
              <a:spcAft>
                <a:spcPts val="0"/>
              </a:spcAft>
              <a:buSzPts val="2240"/>
              <a:buNone/>
              <a:defRPr b="0" sz="2800">
                <a:solidFill>
                  <a:schemeClr val="lt1"/>
                </a:solidFill>
              </a:defRPr>
            </a:lvl1pPr>
            <a:lvl2pPr indent="-228600" lvl="1" marL="914400" algn="l">
              <a:lnSpc>
                <a:spcPct val="100000"/>
              </a:lnSpc>
              <a:spcBef>
                <a:spcPts val="600"/>
              </a:spcBef>
              <a:spcAft>
                <a:spcPts val="0"/>
              </a:spcAft>
              <a:buSzPts val="1600"/>
              <a:buNone/>
              <a:defRPr b="1" sz="2000"/>
            </a:lvl2pPr>
            <a:lvl3pPr indent="-228600" lvl="2" marL="1371600" algn="l">
              <a:lnSpc>
                <a:spcPct val="100000"/>
              </a:lnSpc>
              <a:spcBef>
                <a:spcPts val="600"/>
              </a:spcBef>
              <a:spcAft>
                <a:spcPts val="0"/>
              </a:spcAft>
              <a:buSzPts val="1440"/>
              <a:buNone/>
              <a:defRPr b="1" sz="1800"/>
            </a:lvl3pPr>
            <a:lvl4pPr indent="-228600" lvl="3" marL="1828800" algn="l">
              <a:lnSpc>
                <a:spcPct val="100000"/>
              </a:lnSpc>
              <a:spcBef>
                <a:spcPts val="600"/>
              </a:spcBef>
              <a:spcAft>
                <a:spcPts val="0"/>
              </a:spcAft>
              <a:buSzPts val="1280"/>
              <a:buNone/>
              <a:defRPr b="1" sz="1600"/>
            </a:lvl4pPr>
            <a:lvl5pPr indent="-228600" lvl="4" marL="2286000" algn="l">
              <a:lnSpc>
                <a:spcPct val="100000"/>
              </a:lnSpc>
              <a:spcBef>
                <a:spcPts val="600"/>
              </a:spcBef>
              <a:spcAft>
                <a:spcPts val="0"/>
              </a:spcAft>
              <a:buSzPts val="1280"/>
              <a:buNone/>
              <a:defRPr b="1" sz="1600"/>
            </a:lvl5pPr>
            <a:lvl6pPr indent="-228600" lvl="5" marL="2743200" algn="l">
              <a:lnSpc>
                <a:spcPct val="100000"/>
              </a:lnSpc>
              <a:spcBef>
                <a:spcPts val="600"/>
              </a:spcBef>
              <a:spcAft>
                <a:spcPts val="0"/>
              </a:spcAft>
              <a:buSzPts val="1280"/>
              <a:buNone/>
              <a:defRPr b="1" sz="1600"/>
            </a:lvl6pPr>
            <a:lvl7pPr indent="-228600" lvl="6" marL="3200400" algn="l">
              <a:lnSpc>
                <a:spcPct val="100000"/>
              </a:lnSpc>
              <a:spcBef>
                <a:spcPts val="600"/>
              </a:spcBef>
              <a:spcAft>
                <a:spcPts val="0"/>
              </a:spcAft>
              <a:buSzPts val="1280"/>
              <a:buNone/>
              <a:defRPr b="1" sz="1600"/>
            </a:lvl7pPr>
            <a:lvl8pPr indent="-228600" lvl="7" marL="3657600" algn="l">
              <a:lnSpc>
                <a:spcPct val="100000"/>
              </a:lnSpc>
              <a:spcBef>
                <a:spcPts val="600"/>
              </a:spcBef>
              <a:spcAft>
                <a:spcPts val="0"/>
              </a:spcAft>
              <a:buSzPts val="1280"/>
              <a:buNone/>
              <a:defRPr b="1" sz="1600"/>
            </a:lvl8pPr>
            <a:lvl9pPr indent="-228600" lvl="8" marL="4114800" algn="l">
              <a:lnSpc>
                <a:spcPct val="100000"/>
              </a:lnSpc>
              <a:spcBef>
                <a:spcPts val="600"/>
              </a:spcBef>
              <a:spcAft>
                <a:spcPts val="600"/>
              </a:spcAft>
              <a:buSzPts val="1280"/>
              <a:buNone/>
              <a:defRPr b="1" sz="1600"/>
            </a:lvl9pPr>
          </a:lstStyle>
          <a:p/>
        </p:txBody>
      </p:sp>
      <p:sp>
        <p:nvSpPr>
          <p:cNvPr id="111" name="Google Shape;111;p35"/>
          <p:cNvSpPr txBox="1"/>
          <p:nvPr>
            <p:ph idx="2" type="body"/>
          </p:nvPr>
        </p:nvSpPr>
        <p:spPr>
          <a:xfrm>
            <a:off x="684211" y="1270529"/>
            <a:ext cx="4937655" cy="3030538"/>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360"/>
              </a:spcBef>
              <a:spcAft>
                <a:spcPts val="0"/>
              </a:spcAft>
              <a:buSzPts val="1440"/>
              <a:buChar char="▶"/>
              <a:defRPr/>
            </a:lvl1pPr>
            <a:lvl2pPr indent="-320040" lvl="1" marL="914400" algn="l">
              <a:lnSpc>
                <a:spcPct val="100000"/>
              </a:lnSpc>
              <a:spcBef>
                <a:spcPts val="600"/>
              </a:spcBef>
              <a:spcAft>
                <a:spcPts val="0"/>
              </a:spcAft>
              <a:buSzPts val="1440"/>
              <a:buChar char="▶"/>
              <a:defRPr/>
            </a:lvl2pPr>
            <a:lvl3pPr indent="-320039" lvl="2" marL="1371600" algn="l">
              <a:lnSpc>
                <a:spcPct val="100000"/>
              </a:lnSpc>
              <a:spcBef>
                <a:spcPts val="600"/>
              </a:spcBef>
              <a:spcAft>
                <a:spcPts val="0"/>
              </a:spcAft>
              <a:buSzPts val="1440"/>
              <a:buChar char="▶"/>
              <a:defRPr/>
            </a:lvl3pPr>
            <a:lvl4pPr indent="-320039" lvl="3" marL="1828800" algn="l">
              <a:lnSpc>
                <a:spcPct val="100000"/>
              </a:lnSpc>
              <a:spcBef>
                <a:spcPts val="600"/>
              </a:spcBef>
              <a:spcAft>
                <a:spcPts val="0"/>
              </a:spcAft>
              <a:buSzPts val="1440"/>
              <a:buChar char="▶"/>
              <a:defRPr/>
            </a:lvl4pPr>
            <a:lvl5pPr indent="-320039" lvl="4" marL="2286000" algn="l">
              <a:lnSpc>
                <a:spcPct val="100000"/>
              </a:lnSpc>
              <a:spcBef>
                <a:spcPts val="600"/>
              </a:spcBef>
              <a:spcAft>
                <a:spcPts val="0"/>
              </a:spcAft>
              <a:buSzPts val="1440"/>
              <a:buChar char="▶"/>
              <a:defRPr/>
            </a:lvl5pPr>
            <a:lvl6pPr indent="-320039" lvl="5" marL="2743200" algn="l">
              <a:lnSpc>
                <a:spcPct val="100000"/>
              </a:lnSpc>
              <a:spcBef>
                <a:spcPts val="600"/>
              </a:spcBef>
              <a:spcAft>
                <a:spcPts val="0"/>
              </a:spcAft>
              <a:buSzPts val="1440"/>
              <a:buChar char="▶"/>
              <a:defRPr/>
            </a:lvl6pPr>
            <a:lvl7pPr indent="-320039" lvl="6" marL="3200400" algn="l">
              <a:lnSpc>
                <a:spcPct val="100000"/>
              </a:lnSpc>
              <a:spcBef>
                <a:spcPts val="600"/>
              </a:spcBef>
              <a:spcAft>
                <a:spcPts val="0"/>
              </a:spcAft>
              <a:buSzPts val="1440"/>
              <a:buChar char="▶"/>
              <a:defRPr/>
            </a:lvl7pPr>
            <a:lvl8pPr indent="-320040" lvl="7" marL="3657600" algn="l">
              <a:lnSpc>
                <a:spcPct val="100000"/>
              </a:lnSpc>
              <a:spcBef>
                <a:spcPts val="600"/>
              </a:spcBef>
              <a:spcAft>
                <a:spcPts val="0"/>
              </a:spcAft>
              <a:buSzPts val="1440"/>
              <a:buChar char="▶"/>
              <a:defRPr/>
            </a:lvl8pPr>
            <a:lvl9pPr indent="-320040" lvl="8" marL="4114800" algn="l">
              <a:lnSpc>
                <a:spcPct val="100000"/>
              </a:lnSpc>
              <a:spcBef>
                <a:spcPts val="600"/>
              </a:spcBef>
              <a:spcAft>
                <a:spcPts val="600"/>
              </a:spcAft>
              <a:buSzPts val="1440"/>
              <a:buChar char="▶"/>
              <a:defRPr/>
            </a:lvl9pPr>
          </a:lstStyle>
          <a:p/>
        </p:txBody>
      </p:sp>
      <p:sp>
        <p:nvSpPr>
          <p:cNvPr id="112" name="Google Shape;112;p35"/>
          <p:cNvSpPr txBox="1"/>
          <p:nvPr>
            <p:ph idx="3" type="body"/>
          </p:nvPr>
        </p:nvSpPr>
        <p:spPr>
          <a:xfrm>
            <a:off x="6079066" y="685800"/>
            <a:ext cx="4665134" cy="576262"/>
          </a:xfrm>
          <a:prstGeom prst="rect">
            <a:avLst/>
          </a:prstGeom>
          <a:noFill/>
          <a:ln>
            <a:noFill/>
          </a:ln>
        </p:spPr>
        <p:txBody>
          <a:bodyPr anchorCtr="0" anchor="b" bIns="45700" lIns="91425" spcFirstLastPara="1" rIns="91425" wrap="square" tIns="45700">
            <a:noAutofit/>
          </a:bodyPr>
          <a:lstStyle>
            <a:lvl1pPr indent="-228600" lvl="0" marL="457200" algn="l">
              <a:lnSpc>
                <a:spcPct val="100000"/>
              </a:lnSpc>
              <a:spcBef>
                <a:spcPts val="560"/>
              </a:spcBef>
              <a:spcAft>
                <a:spcPts val="0"/>
              </a:spcAft>
              <a:buSzPts val="2240"/>
              <a:buNone/>
              <a:defRPr b="0" sz="2800">
                <a:solidFill>
                  <a:schemeClr val="lt1"/>
                </a:solidFill>
              </a:defRPr>
            </a:lvl1pPr>
            <a:lvl2pPr indent="-228600" lvl="1" marL="914400" algn="l">
              <a:lnSpc>
                <a:spcPct val="100000"/>
              </a:lnSpc>
              <a:spcBef>
                <a:spcPts val="600"/>
              </a:spcBef>
              <a:spcAft>
                <a:spcPts val="0"/>
              </a:spcAft>
              <a:buSzPts val="1600"/>
              <a:buNone/>
              <a:defRPr b="1" sz="2000"/>
            </a:lvl2pPr>
            <a:lvl3pPr indent="-228600" lvl="2" marL="1371600" algn="l">
              <a:lnSpc>
                <a:spcPct val="100000"/>
              </a:lnSpc>
              <a:spcBef>
                <a:spcPts val="600"/>
              </a:spcBef>
              <a:spcAft>
                <a:spcPts val="0"/>
              </a:spcAft>
              <a:buSzPts val="1440"/>
              <a:buNone/>
              <a:defRPr b="1" sz="1800"/>
            </a:lvl3pPr>
            <a:lvl4pPr indent="-228600" lvl="3" marL="1828800" algn="l">
              <a:lnSpc>
                <a:spcPct val="100000"/>
              </a:lnSpc>
              <a:spcBef>
                <a:spcPts val="600"/>
              </a:spcBef>
              <a:spcAft>
                <a:spcPts val="0"/>
              </a:spcAft>
              <a:buSzPts val="1280"/>
              <a:buNone/>
              <a:defRPr b="1" sz="1600"/>
            </a:lvl4pPr>
            <a:lvl5pPr indent="-228600" lvl="4" marL="2286000" algn="l">
              <a:lnSpc>
                <a:spcPct val="100000"/>
              </a:lnSpc>
              <a:spcBef>
                <a:spcPts val="600"/>
              </a:spcBef>
              <a:spcAft>
                <a:spcPts val="0"/>
              </a:spcAft>
              <a:buSzPts val="1280"/>
              <a:buNone/>
              <a:defRPr b="1" sz="1600"/>
            </a:lvl5pPr>
            <a:lvl6pPr indent="-228600" lvl="5" marL="2743200" algn="l">
              <a:lnSpc>
                <a:spcPct val="100000"/>
              </a:lnSpc>
              <a:spcBef>
                <a:spcPts val="600"/>
              </a:spcBef>
              <a:spcAft>
                <a:spcPts val="0"/>
              </a:spcAft>
              <a:buSzPts val="1280"/>
              <a:buNone/>
              <a:defRPr b="1" sz="1600"/>
            </a:lvl6pPr>
            <a:lvl7pPr indent="-228600" lvl="6" marL="3200400" algn="l">
              <a:lnSpc>
                <a:spcPct val="100000"/>
              </a:lnSpc>
              <a:spcBef>
                <a:spcPts val="600"/>
              </a:spcBef>
              <a:spcAft>
                <a:spcPts val="0"/>
              </a:spcAft>
              <a:buSzPts val="1280"/>
              <a:buNone/>
              <a:defRPr b="1" sz="1600"/>
            </a:lvl7pPr>
            <a:lvl8pPr indent="-228600" lvl="7" marL="3657600" algn="l">
              <a:lnSpc>
                <a:spcPct val="100000"/>
              </a:lnSpc>
              <a:spcBef>
                <a:spcPts val="600"/>
              </a:spcBef>
              <a:spcAft>
                <a:spcPts val="0"/>
              </a:spcAft>
              <a:buSzPts val="1280"/>
              <a:buNone/>
              <a:defRPr b="1" sz="1600"/>
            </a:lvl8pPr>
            <a:lvl9pPr indent="-228600" lvl="8" marL="4114800" algn="l">
              <a:lnSpc>
                <a:spcPct val="100000"/>
              </a:lnSpc>
              <a:spcBef>
                <a:spcPts val="600"/>
              </a:spcBef>
              <a:spcAft>
                <a:spcPts val="600"/>
              </a:spcAft>
              <a:buSzPts val="1280"/>
              <a:buNone/>
              <a:defRPr b="1" sz="1600"/>
            </a:lvl9pPr>
          </a:lstStyle>
          <a:p/>
        </p:txBody>
      </p:sp>
      <p:sp>
        <p:nvSpPr>
          <p:cNvPr id="113" name="Google Shape;113;p35"/>
          <p:cNvSpPr txBox="1"/>
          <p:nvPr>
            <p:ph idx="4" type="body"/>
          </p:nvPr>
        </p:nvSpPr>
        <p:spPr>
          <a:xfrm>
            <a:off x="5806545" y="1262062"/>
            <a:ext cx="4929188" cy="3030538"/>
          </a:xfrm>
          <a:prstGeom prst="rect">
            <a:avLst/>
          </a:prstGeom>
          <a:noFill/>
          <a:ln>
            <a:noFill/>
          </a:ln>
        </p:spPr>
        <p:txBody>
          <a:bodyPr anchorCtr="0" anchor="t" bIns="45700" lIns="91425" spcFirstLastPara="1" rIns="91425" wrap="square" tIns="45700">
            <a:normAutofit/>
          </a:bodyPr>
          <a:lstStyle>
            <a:lvl1pPr indent="-320040" lvl="0" marL="457200" algn="l">
              <a:lnSpc>
                <a:spcPct val="100000"/>
              </a:lnSpc>
              <a:spcBef>
                <a:spcPts val="360"/>
              </a:spcBef>
              <a:spcAft>
                <a:spcPts val="0"/>
              </a:spcAft>
              <a:buSzPts val="1440"/>
              <a:buChar char="▶"/>
              <a:defRPr/>
            </a:lvl1pPr>
            <a:lvl2pPr indent="-320040" lvl="1" marL="914400" algn="l">
              <a:lnSpc>
                <a:spcPct val="100000"/>
              </a:lnSpc>
              <a:spcBef>
                <a:spcPts val="600"/>
              </a:spcBef>
              <a:spcAft>
                <a:spcPts val="0"/>
              </a:spcAft>
              <a:buSzPts val="1440"/>
              <a:buChar char="▶"/>
              <a:defRPr/>
            </a:lvl2pPr>
            <a:lvl3pPr indent="-320039" lvl="2" marL="1371600" algn="l">
              <a:lnSpc>
                <a:spcPct val="100000"/>
              </a:lnSpc>
              <a:spcBef>
                <a:spcPts val="600"/>
              </a:spcBef>
              <a:spcAft>
                <a:spcPts val="0"/>
              </a:spcAft>
              <a:buSzPts val="1440"/>
              <a:buChar char="▶"/>
              <a:defRPr/>
            </a:lvl3pPr>
            <a:lvl4pPr indent="-320039" lvl="3" marL="1828800" algn="l">
              <a:lnSpc>
                <a:spcPct val="100000"/>
              </a:lnSpc>
              <a:spcBef>
                <a:spcPts val="600"/>
              </a:spcBef>
              <a:spcAft>
                <a:spcPts val="0"/>
              </a:spcAft>
              <a:buSzPts val="1440"/>
              <a:buChar char="▶"/>
              <a:defRPr/>
            </a:lvl4pPr>
            <a:lvl5pPr indent="-320039" lvl="4" marL="2286000" algn="l">
              <a:lnSpc>
                <a:spcPct val="100000"/>
              </a:lnSpc>
              <a:spcBef>
                <a:spcPts val="600"/>
              </a:spcBef>
              <a:spcAft>
                <a:spcPts val="0"/>
              </a:spcAft>
              <a:buSzPts val="1440"/>
              <a:buChar char="▶"/>
              <a:defRPr/>
            </a:lvl5pPr>
            <a:lvl6pPr indent="-320039" lvl="5" marL="2743200" algn="l">
              <a:lnSpc>
                <a:spcPct val="100000"/>
              </a:lnSpc>
              <a:spcBef>
                <a:spcPts val="600"/>
              </a:spcBef>
              <a:spcAft>
                <a:spcPts val="0"/>
              </a:spcAft>
              <a:buSzPts val="1440"/>
              <a:buChar char="▶"/>
              <a:defRPr/>
            </a:lvl6pPr>
            <a:lvl7pPr indent="-320039" lvl="6" marL="3200400" algn="l">
              <a:lnSpc>
                <a:spcPct val="100000"/>
              </a:lnSpc>
              <a:spcBef>
                <a:spcPts val="600"/>
              </a:spcBef>
              <a:spcAft>
                <a:spcPts val="0"/>
              </a:spcAft>
              <a:buSzPts val="1440"/>
              <a:buChar char="▶"/>
              <a:defRPr/>
            </a:lvl7pPr>
            <a:lvl8pPr indent="-320040" lvl="7" marL="3657600" algn="l">
              <a:lnSpc>
                <a:spcPct val="100000"/>
              </a:lnSpc>
              <a:spcBef>
                <a:spcPts val="600"/>
              </a:spcBef>
              <a:spcAft>
                <a:spcPts val="0"/>
              </a:spcAft>
              <a:buSzPts val="1440"/>
              <a:buChar char="▶"/>
              <a:defRPr/>
            </a:lvl8pPr>
            <a:lvl9pPr indent="-320040" lvl="8" marL="4114800" algn="l">
              <a:lnSpc>
                <a:spcPct val="100000"/>
              </a:lnSpc>
              <a:spcBef>
                <a:spcPts val="600"/>
              </a:spcBef>
              <a:spcAft>
                <a:spcPts val="600"/>
              </a:spcAft>
              <a:buSzPts val="1440"/>
              <a:buChar char="▶"/>
              <a:defRPr/>
            </a:lvl9pPr>
          </a:lstStyle>
          <a:p/>
        </p:txBody>
      </p:sp>
      <p:sp>
        <p:nvSpPr>
          <p:cNvPr id="114" name="Google Shape;114;p35"/>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sz="1000">
                <a:solidFill>
                  <a:srgbClr val="0A304A"/>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5" name="Google Shape;115;p35"/>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35"/>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17" name="Shape 117"/>
        <p:cNvGrpSpPr/>
        <p:nvPr/>
      </p:nvGrpSpPr>
      <p:grpSpPr>
        <a:xfrm>
          <a:off x="0" y="0"/>
          <a:ext cx="0" cy="0"/>
          <a:chOff x="0" y="0"/>
          <a:chExt cx="0" cy="0"/>
        </a:xfrm>
      </p:grpSpPr>
      <p:sp>
        <p:nvSpPr>
          <p:cNvPr id="118" name="Google Shape;118;p36"/>
          <p:cNvSpPr txBox="1"/>
          <p:nvPr>
            <p:ph type="title"/>
          </p:nvPr>
        </p:nvSpPr>
        <p:spPr>
          <a:xfrm>
            <a:off x="684212" y="4487862"/>
            <a:ext cx="8534400" cy="1506537"/>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9" name="Google Shape;119;p36"/>
          <p:cNvSpPr txBox="1"/>
          <p:nvPr>
            <p:ph idx="1" type="body"/>
          </p:nvPr>
        </p:nvSpPr>
        <p:spPr>
          <a:xfrm>
            <a:off x="684211" y="685800"/>
            <a:ext cx="4937655" cy="3615267"/>
          </a:xfrm>
          <a:prstGeom prst="rect">
            <a:avLst/>
          </a:prstGeom>
          <a:noFill/>
          <a:ln>
            <a:noFill/>
          </a:ln>
        </p:spPr>
        <p:txBody>
          <a:bodyPr anchorCtr="0" anchor="ctr" bIns="45700" lIns="91425" spcFirstLastPara="1" rIns="91425" wrap="square" tIns="45700">
            <a:normAutofit/>
          </a:bodyPr>
          <a:lstStyle>
            <a:lvl1pPr indent="-320040" lvl="0" marL="457200" algn="l">
              <a:lnSpc>
                <a:spcPct val="100000"/>
              </a:lnSpc>
              <a:spcBef>
                <a:spcPts val="360"/>
              </a:spcBef>
              <a:spcAft>
                <a:spcPts val="0"/>
              </a:spcAft>
              <a:buSzPts val="1440"/>
              <a:buChar char="▶"/>
              <a:defRPr/>
            </a:lvl1pPr>
            <a:lvl2pPr indent="-320040" lvl="1" marL="914400" algn="l">
              <a:lnSpc>
                <a:spcPct val="100000"/>
              </a:lnSpc>
              <a:spcBef>
                <a:spcPts val="600"/>
              </a:spcBef>
              <a:spcAft>
                <a:spcPts val="0"/>
              </a:spcAft>
              <a:buSzPts val="1440"/>
              <a:buChar char="▶"/>
              <a:defRPr/>
            </a:lvl2pPr>
            <a:lvl3pPr indent="-320039" lvl="2" marL="1371600" algn="l">
              <a:lnSpc>
                <a:spcPct val="100000"/>
              </a:lnSpc>
              <a:spcBef>
                <a:spcPts val="600"/>
              </a:spcBef>
              <a:spcAft>
                <a:spcPts val="0"/>
              </a:spcAft>
              <a:buSzPts val="1440"/>
              <a:buChar char="▶"/>
              <a:defRPr/>
            </a:lvl3pPr>
            <a:lvl4pPr indent="-320039" lvl="3" marL="1828800" algn="l">
              <a:lnSpc>
                <a:spcPct val="100000"/>
              </a:lnSpc>
              <a:spcBef>
                <a:spcPts val="600"/>
              </a:spcBef>
              <a:spcAft>
                <a:spcPts val="0"/>
              </a:spcAft>
              <a:buSzPts val="1440"/>
              <a:buChar char="▶"/>
              <a:defRPr/>
            </a:lvl4pPr>
            <a:lvl5pPr indent="-320039" lvl="4" marL="2286000" algn="l">
              <a:lnSpc>
                <a:spcPct val="100000"/>
              </a:lnSpc>
              <a:spcBef>
                <a:spcPts val="600"/>
              </a:spcBef>
              <a:spcAft>
                <a:spcPts val="0"/>
              </a:spcAft>
              <a:buSzPts val="1440"/>
              <a:buChar char="▶"/>
              <a:defRPr/>
            </a:lvl5pPr>
            <a:lvl6pPr indent="-320039" lvl="5" marL="2743200" algn="l">
              <a:lnSpc>
                <a:spcPct val="100000"/>
              </a:lnSpc>
              <a:spcBef>
                <a:spcPts val="600"/>
              </a:spcBef>
              <a:spcAft>
                <a:spcPts val="0"/>
              </a:spcAft>
              <a:buSzPts val="1440"/>
              <a:buChar char="▶"/>
              <a:defRPr/>
            </a:lvl6pPr>
            <a:lvl7pPr indent="-320039" lvl="6" marL="3200400" algn="l">
              <a:lnSpc>
                <a:spcPct val="100000"/>
              </a:lnSpc>
              <a:spcBef>
                <a:spcPts val="600"/>
              </a:spcBef>
              <a:spcAft>
                <a:spcPts val="0"/>
              </a:spcAft>
              <a:buSzPts val="1440"/>
              <a:buChar char="▶"/>
              <a:defRPr/>
            </a:lvl7pPr>
            <a:lvl8pPr indent="-320040" lvl="7" marL="3657600" algn="l">
              <a:lnSpc>
                <a:spcPct val="100000"/>
              </a:lnSpc>
              <a:spcBef>
                <a:spcPts val="600"/>
              </a:spcBef>
              <a:spcAft>
                <a:spcPts val="0"/>
              </a:spcAft>
              <a:buSzPts val="1440"/>
              <a:buChar char="▶"/>
              <a:defRPr/>
            </a:lvl8pPr>
            <a:lvl9pPr indent="-320040" lvl="8" marL="4114800" algn="l">
              <a:lnSpc>
                <a:spcPct val="100000"/>
              </a:lnSpc>
              <a:spcBef>
                <a:spcPts val="600"/>
              </a:spcBef>
              <a:spcAft>
                <a:spcPts val="600"/>
              </a:spcAft>
              <a:buSzPts val="1440"/>
              <a:buChar char="▶"/>
              <a:defRPr/>
            </a:lvl9pPr>
          </a:lstStyle>
          <a:p/>
        </p:txBody>
      </p:sp>
      <p:sp>
        <p:nvSpPr>
          <p:cNvPr id="120" name="Google Shape;120;p36"/>
          <p:cNvSpPr txBox="1"/>
          <p:nvPr>
            <p:ph idx="2" type="body"/>
          </p:nvPr>
        </p:nvSpPr>
        <p:spPr>
          <a:xfrm>
            <a:off x="5808133" y="685801"/>
            <a:ext cx="4934479" cy="3615266"/>
          </a:xfrm>
          <a:prstGeom prst="rect">
            <a:avLst/>
          </a:prstGeom>
          <a:noFill/>
          <a:ln>
            <a:noFill/>
          </a:ln>
        </p:spPr>
        <p:txBody>
          <a:bodyPr anchorCtr="0" anchor="ctr" bIns="45700" lIns="91425" spcFirstLastPara="1" rIns="91425" wrap="square" tIns="45700">
            <a:normAutofit/>
          </a:bodyPr>
          <a:lstStyle>
            <a:lvl1pPr indent="-320040" lvl="0" marL="457200" algn="l">
              <a:lnSpc>
                <a:spcPct val="100000"/>
              </a:lnSpc>
              <a:spcBef>
                <a:spcPts val="360"/>
              </a:spcBef>
              <a:spcAft>
                <a:spcPts val="0"/>
              </a:spcAft>
              <a:buSzPts val="1440"/>
              <a:buChar char="▶"/>
              <a:defRPr/>
            </a:lvl1pPr>
            <a:lvl2pPr indent="-320040" lvl="1" marL="914400" algn="l">
              <a:lnSpc>
                <a:spcPct val="100000"/>
              </a:lnSpc>
              <a:spcBef>
                <a:spcPts val="600"/>
              </a:spcBef>
              <a:spcAft>
                <a:spcPts val="0"/>
              </a:spcAft>
              <a:buSzPts val="1440"/>
              <a:buChar char="▶"/>
              <a:defRPr/>
            </a:lvl2pPr>
            <a:lvl3pPr indent="-320039" lvl="2" marL="1371600" algn="l">
              <a:lnSpc>
                <a:spcPct val="100000"/>
              </a:lnSpc>
              <a:spcBef>
                <a:spcPts val="600"/>
              </a:spcBef>
              <a:spcAft>
                <a:spcPts val="0"/>
              </a:spcAft>
              <a:buSzPts val="1440"/>
              <a:buChar char="▶"/>
              <a:defRPr/>
            </a:lvl3pPr>
            <a:lvl4pPr indent="-320039" lvl="3" marL="1828800" algn="l">
              <a:lnSpc>
                <a:spcPct val="100000"/>
              </a:lnSpc>
              <a:spcBef>
                <a:spcPts val="600"/>
              </a:spcBef>
              <a:spcAft>
                <a:spcPts val="0"/>
              </a:spcAft>
              <a:buSzPts val="1440"/>
              <a:buChar char="▶"/>
              <a:defRPr/>
            </a:lvl4pPr>
            <a:lvl5pPr indent="-320039" lvl="4" marL="2286000" algn="l">
              <a:lnSpc>
                <a:spcPct val="100000"/>
              </a:lnSpc>
              <a:spcBef>
                <a:spcPts val="600"/>
              </a:spcBef>
              <a:spcAft>
                <a:spcPts val="0"/>
              </a:spcAft>
              <a:buSzPts val="1440"/>
              <a:buChar char="▶"/>
              <a:defRPr/>
            </a:lvl5pPr>
            <a:lvl6pPr indent="-320039" lvl="5" marL="2743200" algn="l">
              <a:lnSpc>
                <a:spcPct val="100000"/>
              </a:lnSpc>
              <a:spcBef>
                <a:spcPts val="600"/>
              </a:spcBef>
              <a:spcAft>
                <a:spcPts val="0"/>
              </a:spcAft>
              <a:buSzPts val="1440"/>
              <a:buChar char="▶"/>
              <a:defRPr/>
            </a:lvl6pPr>
            <a:lvl7pPr indent="-320039" lvl="6" marL="3200400" algn="l">
              <a:lnSpc>
                <a:spcPct val="100000"/>
              </a:lnSpc>
              <a:spcBef>
                <a:spcPts val="600"/>
              </a:spcBef>
              <a:spcAft>
                <a:spcPts val="0"/>
              </a:spcAft>
              <a:buSzPts val="1440"/>
              <a:buChar char="▶"/>
              <a:defRPr/>
            </a:lvl7pPr>
            <a:lvl8pPr indent="-320040" lvl="7" marL="3657600" algn="l">
              <a:lnSpc>
                <a:spcPct val="100000"/>
              </a:lnSpc>
              <a:spcBef>
                <a:spcPts val="600"/>
              </a:spcBef>
              <a:spcAft>
                <a:spcPts val="0"/>
              </a:spcAft>
              <a:buSzPts val="1440"/>
              <a:buChar char="▶"/>
              <a:defRPr/>
            </a:lvl8pPr>
            <a:lvl9pPr indent="-320040" lvl="8" marL="4114800" algn="l">
              <a:lnSpc>
                <a:spcPct val="100000"/>
              </a:lnSpc>
              <a:spcBef>
                <a:spcPts val="600"/>
              </a:spcBef>
              <a:spcAft>
                <a:spcPts val="600"/>
              </a:spcAft>
              <a:buSzPts val="1440"/>
              <a:buChar char="▶"/>
              <a:defRPr/>
            </a:lvl9pPr>
          </a:lstStyle>
          <a:p/>
        </p:txBody>
      </p:sp>
      <p:sp>
        <p:nvSpPr>
          <p:cNvPr id="121" name="Google Shape;121;p36"/>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sz="1000">
                <a:solidFill>
                  <a:srgbClr val="0A304A"/>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2" name="Google Shape;122;p36"/>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3" name="Google Shape;123;p36"/>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24" name="Shape 124"/>
        <p:cNvGrpSpPr/>
        <p:nvPr/>
      </p:nvGrpSpPr>
      <p:grpSpPr>
        <a:xfrm>
          <a:off x="0" y="0"/>
          <a:ext cx="0" cy="0"/>
          <a:chOff x="0" y="0"/>
          <a:chExt cx="0" cy="0"/>
        </a:xfrm>
      </p:grpSpPr>
      <p:sp>
        <p:nvSpPr>
          <p:cNvPr id="125" name="Google Shape;125;p37"/>
          <p:cNvSpPr txBox="1"/>
          <p:nvPr>
            <p:ph type="title"/>
          </p:nvPr>
        </p:nvSpPr>
        <p:spPr>
          <a:xfrm>
            <a:off x="684211" y="2006600"/>
            <a:ext cx="8534401" cy="228160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SzPts val="1400"/>
              <a:buNone/>
              <a:defRPr b="0" sz="36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6" name="Google Shape;126;p37"/>
          <p:cNvSpPr txBox="1"/>
          <p:nvPr>
            <p:ph idx="1" type="body"/>
          </p:nvPr>
        </p:nvSpPr>
        <p:spPr>
          <a:xfrm>
            <a:off x="684213" y="4495800"/>
            <a:ext cx="8534400" cy="14986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360"/>
              </a:spcBef>
              <a:spcAft>
                <a:spcPts val="0"/>
              </a:spcAft>
              <a:buSzPts val="1440"/>
              <a:buNone/>
              <a:defRPr sz="1800">
                <a:solidFill>
                  <a:srgbClr val="0F486F"/>
                </a:solidFill>
              </a:defRPr>
            </a:lvl1pPr>
            <a:lvl2pPr indent="-228600" lvl="1" marL="914400" algn="l">
              <a:lnSpc>
                <a:spcPct val="100000"/>
              </a:lnSpc>
              <a:spcBef>
                <a:spcPts val="600"/>
              </a:spcBef>
              <a:spcAft>
                <a:spcPts val="0"/>
              </a:spcAft>
              <a:buSzPts val="1440"/>
              <a:buNone/>
              <a:defRPr sz="1800">
                <a:solidFill>
                  <a:schemeClr val="lt1"/>
                </a:solidFill>
              </a:defRPr>
            </a:lvl2pPr>
            <a:lvl3pPr indent="-228600" lvl="2" marL="1371600" algn="l">
              <a:lnSpc>
                <a:spcPct val="100000"/>
              </a:lnSpc>
              <a:spcBef>
                <a:spcPts val="600"/>
              </a:spcBef>
              <a:spcAft>
                <a:spcPts val="0"/>
              </a:spcAft>
              <a:buSzPts val="1280"/>
              <a:buNone/>
              <a:defRPr sz="1600">
                <a:solidFill>
                  <a:schemeClr val="lt1"/>
                </a:solidFill>
              </a:defRPr>
            </a:lvl3pPr>
            <a:lvl4pPr indent="-228600" lvl="3" marL="1828800" algn="l">
              <a:lnSpc>
                <a:spcPct val="100000"/>
              </a:lnSpc>
              <a:spcBef>
                <a:spcPts val="600"/>
              </a:spcBef>
              <a:spcAft>
                <a:spcPts val="0"/>
              </a:spcAft>
              <a:buSzPts val="1120"/>
              <a:buNone/>
              <a:defRPr sz="1400">
                <a:solidFill>
                  <a:schemeClr val="lt1"/>
                </a:solidFill>
              </a:defRPr>
            </a:lvl4pPr>
            <a:lvl5pPr indent="-228600" lvl="4" marL="2286000" algn="l">
              <a:lnSpc>
                <a:spcPct val="100000"/>
              </a:lnSpc>
              <a:spcBef>
                <a:spcPts val="600"/>
              </a:spcBef>
              <a:spcAft>
                <a:spcPts val="0"/>
              </a:spcAft>
              <a:buSzPts val="1120"/>
              <a:buNone/>
              <a:defRPr sz="1400">
                <a:solidFill>
                  <a:schemeClr val="lt1"/>
                </a:solidFill>
              </a:defRPr>
            </a:lvl5pPr>
            <a:lvl6pPr indent="-228600" lvl="5" marL="2743200" algn="l">
              <a:lnSpc>
                <a:spcPct val="100000"/>
              </a:lnSpc>
              <a:spcBef>
                <a:spcPts val="600"/>
              </a:spcBef>
              <a:spcAft>
                <a:spcPts val="0"/>
              </a:spcAft>
              <a:buSzPts val="1120"/>
              <a:buNone/>
              <a:defRPr sz="1400">
                <a:solidFill>
                  <a:schemeClr val="lt1"/>
                </a:solidFill>
              </a:defRPr>
            </a:lvl6pPr>
            <a:lvl7pPr indent="-228600" lvl="6" marL="3200400" algn="l">
              <a:lnSpc>
                <a:spcPct val="100000"/>
              </a:lnSpc>
              <a:spcBef>
                <a:spcPts val="600"/>
              </a:spcBef>
              <a:spcAft>
                <a:spcPts val="0"/>
              </a:spcAft>
              <a:buSzPts val="1120"/>
              <a:buNone/>
              <a:defRPr sz="1400">
                <a:solidFill>
                  <a:schemeClr val="lt1"/>
                </a:solidFill>
              </a:defRPr>
            </a:lvl7pPr>
            <a:lvl8pPr indent="-228600" lvl="7" marL="3657600" algn="l">
              <a:lnSpc>
                <a:spcPct val="100000"/>
              </a:lnSpc>
              <a:spcBef>
                <a:spcPts val="600"/>
              </a:spcBef>
              <a:spcAft>
                <a:spcPts val="0"/>
              </a:spcAft>
              <a:buSzPts val="1120"/>
              <a:buNone/>
              <a:defRPr sz="1400">
                <a:solidFill>
                  <a:schemeClr val="lt1"/>
                </a:solidFill>
              </a:defRPr>
            </a:lvl8pPr>
            <a:lvl9pPr indent="-228600" lvl="8" marL="4114800" algn="l">
              <a:lnSpc>
                <a:spcPct val="100000"/>
              </a:lnSpc>
              <a:spcBef>
                <a:spcPts val="600"/>
              </a:spcBef>
              <a:spcAft>
                <a:spcPts val="600"/>
              </a:spcAft>
              <a:buSzPts val="1120"/>
              <a:buNone/>
              <a:defRPr sz="1400">
                <a:solidFill>
                  <a:schemeClr val="lt1"/>
                </a:solidFill>
              </a:defRPr>
            </a:lvl9pPr>
          </a:lstStyle>
          <a:p/>
        </p:txBody>
      </p:sp>
      <p:sp>
        <p:nvSpPr>
          <p:cNvPr id="127" name="Google Shape;127;p37"/>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sz="1000">
                <a:solidFill>
                  <a:srgbClr val="0A304A"/>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8" name="Google Shape;128;p37"/>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9" name="Google Shape;129;p37"/>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30" name="Shape 130"/>
        <p:cNvGrpSpPr/>
        <p:nvPr/>
      </p:nvGrpSpPr>
      <p:grpSpPr>
        <a:xfrm>
          <a:off x="0" y="0"/>
          <a:ext cx="0" cy="0"/>
          <a:chOff x="0" y="0"/>
          <a:chExt cx="0" cy="0"/>
        </a:xfrm>
      </p:grpSpPr>
      <p:sp>
        <p:nvSpPr>
          <p:cNvPr id="131" name="Google Shape;131;p38"/>
          <p:cNvSpPr txBox="1"/>
          <p:nvPr>
            <p:ph type="title"/>
          </p:nvPr>
        </p:nvSpPr>
        <p:spPr>
          <a:xfrm>
            <a:off x="684212" y="4487862"/>
            <a:ext cx="8534400" cy="1506537"/>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2" name="Google Shape;132;p38"/>
          <p:cNvSpPr txBox="1"/>
          <p:nvPr>
            <p:ph idx="1" type="body"/>
          </p:nvPr>
        </p:nvSpPr>
        <p:spPr>
          <a:xfrm>
            <a:off x="684212" y="685800"/>
            <a:ext cx="8534400" cy="3614737"/>
          </a:xfrm>
          <a:prstGeom prst="rect">
            <a:avLst/>
          </a:prstGeom>
          <a:noFill/>
          <a:ln>
            <a:noFill/>
          </a:ln>
        </p:spPr>
        <p:txBody>
          <a:bodyPr anchorCtr="0" anchor="ctr" bIns="45700" lIns="91425" spcFirstLastPara="1" rIns="91425" wrap="square" tIns="45700">
            <a:noAutofit/>
          </a:bodyPr>
          <a:lstStyle>
            <a:lvl1pPr indent="-320040" lvl="0" marL="457200" algn="l">
              <a:lnSpc>
                <a:spcPct val="100000"/>
              </a:lnSpc>
              <a:spcBef>
                <a:spcPts val="360"/>
              </a:spcBef>
              <a:spcAft>
                <a:spcPts val="0"/>
              </a:spcAft>
              <a:buSzPts val="1440"/>
              <a:buChar char="▶"/>
              <a:defRPr/>
            </a:lvl1pPr>
            <a:lvl2pPr indent="-320040" lvl="1" marL="914400" algn="l">
              <a:lnSpc>
                <a:spcPct val="100000"/>
              </a:lnSpc>
              <a:spcBef>
                <a:spcPts val="600"/>
              </a:spcBef>
              <a:spcAft>
                <a:spcPts val="0"/>
              </a:spcAft>
              <a:buSzPts val="1440"/>
              <a:buChar char="▶"/>
              <a:defRPr/>
            </a:lvl2pPr>
            <a:lvl3pPr indent="-320039" lvl="2" marL="1371600" algn="l">
              <a:lnSpc>
                <a:spcPct val="100000"/>
              </a:lnSpc>
              <a:spcBef>
                <a:spcPts val="600"/>
              </a:spcBef>
              <a:spcAft>
                <a:spcPts val="0"/>
              </a:spcAft>
              <a:buSzPts val="1440"/>
              <a:buChar char="▶"/>
              <a:defRPr/>
            </a:lvl3pPr>
            <a:lvl4pPr indent="-320039" lvl="3" marL="1828800" algn="l">
              <a:lnSpc>
                <a:spcPct val="100000"/>
              </a:lnSpc>
              <a:spcBef>
                <a:spcPts val="600"/>
              </a:spcBef>
              <a:spcAft>
                <a:spcPts val="0"/>
              </a:spcAft>
              <a:buSzPts val="1440"/>
              <a:buChar char="▶"/>
              <a:defRPr/>
            </a:lvl4pPr>
            <a:lvl5pPr indent="-320039" lvl="4" marL="2286000" algn="l">
              <a:lnSpc>
                <a:spcPct val="100000"/>
              </a:lnSpc>
              <a:spcBef>
                <a:spcPts val="600"/>
              </a:spcBef>
              <a:spcAft>
                <a:spcPts val="0"/>
              </a:spcAft>
              <a:buSzPts val="1440"/>
              <a:buChar char="▶"/>
              <a:defRPr/>
            </a:lvl5pPr>
            <a:lvl6pPr indent="-320039" lvl="5" marL="2743200" algn="l">
              <a:lnSpc>
                <a:spcPct val="100000"/>
              </a:lnSpc>
              <a:spcBef>
                <a:spcPts val="600"/>
              </a:spcBef>
              <a:spcAft>
                <a:spcPts val="0"/>
              </a:spcAft>
              <a:buSzPts val="1440"/>
              <a:buChar char="▶"/>
              <a:defRPr/>
            </a:lvl6pPr>
            <a:lvl7pPr indent="-320039" lvl="6" marL="3200400" algn="l">
              <a:lnSpc>
                <a:spcPct val="100000"/>
              </a:lnSpc>
              <a:spcBef>
                <a:spcPts val="600"/>
              </a:spcBef>
              <a:spcAft>
                <a:spcPts val="0"/>
              </a:spcAft>
              <a:buSzPts val="1440"/>
              <a:buChar char="▶"/>
              <a:defRPr/>
            </a:lvl7pPr>
            <a:lvl8pPr indent="-320040" lvl="7" marL="3657600" algn="l">
              <a:lnSpc>
                <a:spcPct val="100000"/>
              </a:lnSpc>
              <a:spcBef>
                <a:spcPts val="600"/>
              </a:spcBef>
              <a:spcAft>
                <a:spcPts val="0"/>
              </a:spcAft>
              <a:buSzPts val="1440"/>
              <a:buChar char="▶"/>
              <a:defRPr/>
            </a:lvl8pPr>
            <a:lvl9pPr indent="-320040" lvl="8" marL="4114800" algn="l">
              <a:lnSpc>
                <a:spcPct val="100000"/>
              </a:lnSpc>
              <a:spcBef>
                <a:spcPts val="600"/>
              </a:spcBef>
              <a:spcAft>
                <a:spcPts val="600"/>
              </a:spcAft>
              <a:buSzPts val="1440"/>
              <a:buChar char="▶"/>
              <a:defRPr/>
            </a:lvl9pPr>
          </a:lstStyle>
          <a:p/>
        </p:txBody>
      </p:sp>
      <p:sp>
        <p:nvSpPr>
          <p:cNvPr id="133" name="Google Shape;133;p38"/>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sz="1000">
                <a:solidFill>
                  <a:srgbClr val="0A304A"/>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4" name="Google Shape;134;p38"/>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p38"/>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50" name="Shape 150"/>
        <p:cNvGrpSpPr/>
        <p:nvPr/>
      </p:nvGrpSpPr>
      <p:grpSpPr>
        <a:xfrm>
          <a:off x="0" y="0"/>
          <a:ext cx="0" cy="0"/>
          <a:chOff x="0" y="0"/>
          <a:chExt cx="0" cy="0"/>
        </a:xfrm>
      </p:grpSpPr>
      <p:sp>
        <p:nvSpPr>
          <p:cNvPr id="151" name="Google Shape;151;p40"/>
          <p:cNvSpPr txBox="1"/>
          <p:nvPr>
            <p:ph type="title"/>
          </p:nvPr>
        </p:nvSpPr>
        <p:spPr>
          <a:xfrm>
            <a:off x="1141411" y="685800"/>
            <a:ext cx="9144001" cy="27432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400"/>
              <a:buNone/>
              <a:defRPr b="0" sz="3200"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2" name="Google Shape;152;p40"/>
          <p:cNvSpPr txBox="1"/>
          <p:nvPr>
            <p:ph idx="1" type="body"/>
          </p:nvPr>
        </p:nvSpPr>
        <p:spPr>
          <a:xfrm>
            <a:off x="1446212" y="3429000"/>
            <a:ext cx="8534400" cy="381000"/>
          </a:xfrm>
          <a:prstGeom prst="rect">
            <a:avLst/>
          </a:prstGeom>
          <a:noFill/>
          <a:ln>
            <a:noFill/>
          </a:ln>
        </p:spPr>
        <p:txBody>
          <a:bodyPr anchorCtr="0" anchor="ctr" bIns="45700" lIns="91425" spcFirstLastPara="1" rIns="91425" wrap="square" tIns="45700">
            <a:noAutofit/>
          </a:bodyPr>
          <a:lstStyle>
            <a:lvl1pPr indent="-228600" lvl="0" marL="457200" algn="l">
              <a:lnSpc>
                <a:spcPct val="100000"/>
              </a:lnSpc>
              <a:spcBef>
                <a:spcPts val="400"/>
              </a:spcBef>
              <a:spcAft>
                <a:spcPts val="0"/>
              </a:spcAft>
              <a:buSzPts val="1600"/>
              <a:buFont typeface="Century Gothic"/>
              <a:buNone/>
              <a:defRPr/>
            </a:lvl1pPr>
            <a:lvl2pPr indent="-228600" lvl="1" marL="914400" algn="l">
              <a:lnSpc>
                <a:spcPct val="100000"/>
              </a:lnSpc>
              <a:spcBef>
                <a:spcPts val="600"/>
              </a:spcBef>
              <a:spcAft>
                <a:spcPts val="0"/>
              </a:spcAft>
              <a:buSzPts val="1440"/>
              <a:buFont typeface="Century Gothic"/>
              <a:buNone/>
              <a:defRPr/>
            </a:lvl2pPr>
            <a:lvl3pPr indent="-228600" lvl="2" marL="1371600" algn="l">
              <a:lnSpc>
                <a:spcPct val="100000"/>
              </a:lnSpc>
              <a:spcBef>
                <a:spcPts val="600"/>
              </a:spcBef>
              <a:spcAft>
                <a:spcPts val="0"/>
              </a:spcAft>
              <a:buSzPts val="1280"/>
              <a:buFont typeface="Century Gothic"/>
              <a:buNone/>
              <a:defRPr/>
            </a:lvl3pPr>
            <a:lvl4pPr indent="-228600" lvl="3" marL="1828800" algn="l">
              <a:lnSpc>
                <a:spcPct val="100000"/>
              </a:lnSpc>
              <a:spcBef>
                <a:spcPts val="600"/>
              </a:spcBef>
              <a:spcAft>
                <a:spcPts val="0"/>
              </a:spcAft>
              <a:buSzPts val="1120"/>
              <a:buFont typeface="Century Gothic"/>
              <a:buNone/>
              <a:defRPr/>
            </a:lvl4pPr>
            <a:lvl5pPr indent="-228600" lvl="4" marL="2286000" algn="l">
              <a:lnSpc>
                <a:spcPct val="100000"/>
              </a:lnSpc>
              <a:spcBef>
                <a:spcPts val="600"/>
              </a:spcBef>
              <a:spcAft>
                <a:spcPts val="0"/>
              </a:spcAft>
              <a:buSzPts val="1120"/>
              <a:buFont typeface="Century Gothic"/>
              <a:buNone/>
              <a:defRPr/>
            </a:lvl5pPr>
            <a:lvl6pPr indent="-320039" lvl="5" marL="2743200" algn="l">
              <a:lnSpc>
                <a:spcPct val="100000"/>
              </a:lnSpc>
              <a:spcBef>
                <a:spcPts val="600"/>
              </a:spcBef>
              <a:spcAft>
                <a:spcPts val="0"/>
              </a:spcAft>
              <a:buSzPts val="1440"/>
              <a:buChar char="▶"/>
              <a:defRPr/>
            </a:lvl6pPr>
            <a:lvl7pPr indent="-320039" lvl="6" marL="3200400" algn="l">
              <a:lnSpc>
                <a:spcPct val="100000"/>
              </a:lnSpc>
              <a:spcBef>
                <a:spcPts val="600"/>
              </a:spcBef>
              <a:spcAft>
                <a:spcPts val="0"/>
              </a:spcAft>
              <a:buSzPts val="1440"/>
              <a:buChar char="▶"/>
              <a:defRPr/>
            </a:lvl7pPr>
            <a:lvl8pPr indent="-320040" lvl="7" marL="3657600" algn="l">
              <a:lnSpc>
                <a:spcPct val="100000"/>
              </a:lnSpc>
              <a:spcBef>
                <a:spcPts val="600"/>
              </a:spcBef>
              <a:spcAft>
                <a:spcPts val="0"/>
              </a:spcAft>
              <a:buSzPts val="1440"/>
              <a:buChar char="▶"/>
              <a:defRPr/>
            </a:lvl8pPr>
            <a:lvl9pPr indent="-320040" lvl="8" marL="4114800" algn="l">
              <a:lnSpc>
                <a:spcPct val="100000"/>
              </a:lnSpc>
              <a:spcBef>
                <a:spcPts val="600"/>
              </a:spcBef>
              <a:spcAft>
                <a:spcPts val="600"/>
              </a:spcAft>
              <a:buSzPts val="1440"/>
              <a:buChar char="▶"/>
              <a:defRPr/>
            </a:lvl9pPr>
          </a:lstStyle>
          <a:p/>
        </p:txBody>
      </p:sp>
      <p:sp>
        <p:nvSpPr>
          <p:cNvPr id="153" name="Google Shape;153;p40"/>
          <p:cNvSpPr txBox="1"/>
          <p:nvPr>
            <p:ph idx="2" type="body"/>
          </p:nvPr>
        </p:nvSpPr>
        <p:spPr>
          <a:xfrm>
            <a:off x="684213" y="4301067"/>
            <a:ext cx="8534400" cy="1684865"/>
          </a:xfrm>
          <a:prstGeom prst="rect">
            <a:avLst/>
          </a:prstGeom>
          <a:noFill/>
          <a:ln>
            <a:noFill/>
          </a:ln>
        </p:spPr>
        <p:txBody>
          <a:bodyPr anchorCtr="0" anchor="ctr" bIns="45700" lIns="91425" spcFirstLastPara="1" rIns="91425" wrap="square" tIns="45700">
            <a:normAutofit/>
          </a:bodyPr>
          <a:lstStyle>
            <a:lvl1pPr indent="-228600" lvl="0" marL="457200" algn="l">
              <a:lnSpc>
                <a:spcPct val="100000"/>
              </a:lnSpc>
              <a:spcBef>
                <a:spcPts val="400"/>
              </a:spcBef>
              <a:spcAft>
                <a:spcPts val="0"/>
              </a:spcAft>
              <a:buSzPts val="1600"/>
              <a:buNone/>
              <a:defRPr sz="2000">
                <a:solidFill>
                  <a:srgbClr val="0F486F"/>
                </a:solidFill>
              </a:defRPr>
            </a:lvl1pPr>
            <a:lvl2pPr indent="-228600" lvl="1" marL="914400" algn="l">
              <a:lnSpc>
                <a:spcPct val="100000"/>
              </a:lnSpc>
              <a:spcBef>
                <a:spcPts val="600"/>
              </a:spcBef>
              <a:spcAft>
                <a:spcPts val="0"/>
              </a:spcAft>
              <a:buSzPts val="1440"/>
              <a:buNone/>
              <a:defRPr sz="1800">
                <a:solidFill>
                  <a:schemeClr val="lt1"/>
                </a:solidFill>
              </a:defRPr>
            </a:lvl2pPr>
            <a:lvl3pPr indent="-228600" lvl="2" marL="1371600" algn="l">
              <a:lnSpc>
                <a:spcPct val="100000"/>
              </a:lnSpc>
              <a:spcBef>
                <a:spcPts val="600"/>
              </a:spcBef>
              <a:spcAft>
                <a:spcPts val="0"/>
              </a:spcAft>
              <a:buSzPts val="1280"/>
              <a:buNone/>
              <a:defRPr sz="1600">
                <a:solidFill>
                  <a:schemeClr val="lt1"/>
                </a:solidFill>
              </a:defRPr>
            </a:lvl3pPr>
            <a:lvl4pPr indent="-228600" lvl="3" marL="1828800" algn="l">
              <a:lnSpc>
                <a:spcPct val="100000"/>
              </a:lnSpc>
              <a:spcBef>
                <a:spcPts val="600"/>
              </a:spcBef>
              <a:spcAft>
                <a:spcPts val="0"/>
              </a:spcAft>
              <a:buSzPts val="1120"/>
              <a:buNone/>
              <a:defRPr sz="1400">
                <a:solidFill>
                  <a:schemeClr val="lt1"/>
                </a:solidFill>
              </a:defRPr>
            </a:lvl4pPr>
            <a:lvl5pPr indent="-228600" lvl="4" marL="2286000" algn="l">
              <a:lnSpc>
                <a:spcPct val="100000"/>
              </a:lnSpc>
              <a:spcBef>
                <a:spcPts val="600"/>
              </a:spcBef>
              <a:spcAft>
                <a:spcPts val="0"/>
              </a:spcAft>
              <a:buSzPts val="1120"/>
              <a:buNone/>
              <a:defRPr sz="1400">
                <a:solidFill>
                  <a:schemeClr val="lt1"/>
                </a:solidFill>
              </a:defRPr>
            </a:lvl5pPr>
            <a:lvl6pPr indent="-228600" lvl="5" marL="2743200" algn="l">
              <a:lnSpc>
                <a:spcPct val="100000"/>
              </a:lnSpc>
              <a:spcBef>
                <a:spcPts val="600"/>
              </a:spcBef>
              <a:spcAft>
                <a:spcPts val="0"/>
              </a:spcAft>
              <a:buSzPts val="1120"/>
              <a:buNone/>
              <a:defRPr sz="1400">
                <a:solidFill>
                  <a:schemeClr val="lt1"/>
                </a:solidFill>
              </a:defRPr>
            </a:lvl6pPr>
            <a:lvl7pPr indent="-228600" lvl="6" marL="3200400" algn="l">
              <a:lnSpc>
                <a:spcPct val="100000"/>
              </a:lnSpc>
              <a:spcBef>
                <a:spcPts val="600"/>
              </a:spcBef>
              <a:spcAft>
                <a:spcPts val="0"/>
              </a:spcAft>
              <a:buSzPts val="1120"/>
              <a:buNone/>
              <a:defRPr sz="1400">
                <a:solidFill>
                  <a:schemeClr val="lt1"/>
                </a:solidFill>
              </a:defRPr>
            </a:lvl7pPr>
            <a:lvl8pPr indent="-228600" lvl="7" marL="3657600" algn="l">
              <a:lnSpc>
                <a:spcPct val="100000"/>
              </a:lnSpc>
              <a:spcBef>
                <a:spcPts val="600"/>
              </a:spcBef>
              <a:spcAft>
                <a:spcPts val="0"/>
              </a:spcAft>
              <a:buSzPts val="1120"/>
              <a:buNone/>
              <a:defRPr sz="1400">
                <a:solidFill>
                  <a:schemeClr val="lt1"/>
                </a:solidFill>
              </a:defRPr>
            </a:lvl8pPr>
            <a:lvl9pPr indent="-228600" lvl="8" marL="4114800" algn="l">
              <a:lnSpc>
                <a:spcPct val="100000"/>
              </a:lnSpc>
              <a:spcBef>
                <a:spcPts val="600"/>
              </a:spcBef>
              <a:spcAft>
                <a:spcPts val="600"/>
              </a:spcAft>
              <a:buSzPts val="1120"/>
              <a:buNone/>
              <a:defRPr sz="1400">
                <a:solidFill>
                  <a:schemeClr val="lt1"/>
                </a:solidFill>
              </a:defRPr>
            </a:lvl9pPr>
          </a:lstStyle>
          <a:p/>
        </p:txBody>
      </p:sp>
      <p:sp>
        <p:nvSpPr>
          <p:cNvPr id="154" name="Google Shape;154;p40"/>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sz="1000">
                <a:solidFill>
                  <a:srgbClr val="0A304A"/>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5" name="Google Shape;155;p40"/>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6" name="Google Shape;156;p40"/>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71" name="Shape 171"/>
        <p:cNvGrpSpPr/>
        <p:nvPr/>
      </p:nvGrpSpPr>
      <p:grpSpPr>
        <a:xfrm>
          <a:off x="0" y="0"/>
          <a:ext cx="0" cy="0"/>
          <a:chOff x="0" y="0"/>
          <a:chExt cx="0" cy="0"/>
        </a:xfrm>
      </p:grpSpPr>
      <p:sp>
        <p:nvSpPr>
          <p:cNvPr id="172" name="Google Shape;172;p42"/>
          <p:cNvSpPr txBox="1"/>
          <p:nvPr>
            <p:ph type="title"/>
          </p:nvPr>
        </p:nvSpPr>
        <p:spPr>
          <a:xfrm>
            <a:off x="1141413" y="685800"/>
            <a:ext cx="9144000" cy="2743200"/>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400"/>
              <a:buNone/>
              <a:defRPr b="0" sz="3200"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3" name="Google Shape;173;p42"/>
          <p:cNvSpPr txBox="1"/>
          <p:nvPr>
            <p:ph idx="1" type="body"/>
          </p:nvPr>
        </p:nvSpPr>
        <p:spPr>
          <a:xfrm>
            <a:off x="684212" y="3928534"/>
            <a:ext cx="8534401" cy="1049866"/>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SzPts val="1920"/>
              <a:buNone/>
              <a:defRPr b="0" sz="2400" cap="none">
                <a:solidFill>
                  <a:schemeClr val="lt1"/>
                </a:solidFill>
              </a:defRPr>
            </a:lvl1pPr>
            <a:lvl2pPr indent="-320040" lvl="1" marL="914400" algn="l">
              <a:lnSpc>
                <a:spcPct val="100000"/>
              </a:lnSpc>
              <a:spcBef>
                <a:spcPts val="600"/>
              </a:spcBef>
              <a:spcAft>
                <a:spcPts val="0"/>
              </a:spcAft>
              <a:buSzPts val="1440"/>
              <a:buChar char="▶"/>
              <a:defRPr/>
            </a:lvl2pPr>
            <a:lvl3pPr indent="-320039" lvl="2" marL="1371600" algn="l">
              <a:lnSpc>
                <a:spcPct val="100000"/>
              </a:lnSpc>
              <a:spcBef>
                <a:spcPts val="600"/>
              </a:spcBef>
              <a:spcAft>
                <a:spcPts val="0"/>
              </a:spcAft>
              <a:buSzPts val="1440"/>
              <a:buChar char="▶"/>
              <a:defRPr/>
            </a:lvl3pPr>
            <a:lvl4pPr indent="-320039" lvl="3" marL="1828800" algn="l">
              <a:lnSpc>
                <a:spcPct val="100000"/>
              </a:lnSpc>
              <a:spcBef>
                <a:spcPts val="600"/>
              </a:spcBef>
              <a:spcAft>
                <a:spcPts val="0"/>
              </a:spcAft>
              <a:buSzPts val="1440"/>
              <a:buChar char="▶"/>
              <a:defRPr/>
            </a:lvl4pPr>
            <a:lvl5pPr indent="-320039" lvl="4" marL="2286000" algn="l">
              <a:lnSpc>
                <a:spcPct val="100000"/>
              </a:lnSpc>
              <a:spcBef>
                <a:spcPts val="600"/>
              </a:spcBef>
              <a:spcAft>
                <a:spcPts val="0"/>
              </a:spcAft>
              <a:buSzPts val="1440"/>
              <a:buChar char="▶"/>
              <a:defRPr/>
            </a:lvl5pPr>
            <a:lvl6pPr indent="-320039" lvl="5" marL="2743200" algn="l">
              <a:lnSpc>
                <a:spcPct val="100000"/>
              </a:lnSpc>
              <a:spcBef>
                <a:spcPts val="600"/>
              </a:spcBef>
              <a:spcAft>
                <a:spcPts val="0"/>
              </a:spcAft>
              <a:buSzPts val="1440"/>
              <a:buChar char="▶"/>
              <a:defRPr/>
            </a:lvl6pPr>
            <a:lvl7pPr indent="-320039" lvl="6" marL="3200400" algn="l">
              <a:lnSpc>
                <a:spcPct val="100000"/>
              </a:lnSpc>
              <a:spcBef>
                <a:spcPts val="600"/>
              </a:spcBef>
              <a:spcAft>
                <a:spcPts val="0"/>
              </a:spcAft>
              <a:buSzPts val="1440"/>
              <a:buChar char="▶"/>
              <a:defRPr/>
            </a:lvl7pPr>
            <a:lvl8pPr indent="-320040" lvl="7" marL="3657600" algn="l">
              <a:lnSpc>
                <a:spcPct val="100000"/>
              </a:lnSpc>
              <a:spcBef>
                <a:spcPts val="600"/>
              </a:spcBef>
              <a:spcAft>
                <a:spcPts val="0"/>
              </a:spcAft>
              <a:buSzPts val="1440"/>
              <a:buChar char="▶"/>
              <a:defRPr/>
            </a:lvl8pPr>
            <a:lvl9pPr indent="-320040" lvl="8" marL="4114800" algn="l">
              <a:lnSpc>
                <a:spcPct val="100000"/>
              </a:lnSpc>
              <a:spcBef>
                <a:spcPts val="600"/>
              </a:spcBef>
              <a:spcAft>
                <a:spcPts val="600"/>
              </a:spcAft>
              <a:buSzPts val="1440"/>
              <a:buChar char="▶"/>
              <a:defRPr/>
            </a:lvl9pPr>
          </a:lstStyle>
          <a:p/>
        </p:txBody>
      </p:sp>
      <p:sp>
        <p:nvSpPr>
          <p:cNvPr id="174" name="Google Shape;174;p42"/>
          <p:cNvSpPr txBox="1"/>
          <p:nvPr>
            <p:ph idx="2" type="body"/>
          </p:nvPr>
        </p:nvSpPr>
        <p:spPr>
          <a:xfrm>
            <a:off x="684211" y="4978400"/>
            <a:ext cx="8534401" cy="101600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360"/>
              </a:spcBef>
              <a:spcAft>
                <a:spcPts val="0"/>
              </a:spcAft>
              <a:buSzPts val="1440"/>
              <a:buNone/>
              <a:defRPr sz="1800">
                <a:solidFill>
                  <a:srgbClr val="0F486F"/>
                </a:solidFill>
              </a:defRPr>
            </a:lvl1pPr>
            <a:lvl2pPr indent="-228600" lvl="1" marL="914400" algn="l">
              <a:lnSpc>
                <a:spcPct val="100000"/>
              </a:lnSpc>
              <a:spcBef>
                <a:spcPts val="600"/>
              </a:spcBef>
              <a:spcAft>
                <a:spcPts val="0"/>
              </a:spcAft>
              <a:buSzPts val="1440"/>
              <a:buNone/>
              <a:defRPr sz="1800">
                <a:solidFill>
                  <a:schemeClr val="lt1"/>
                </a:solidFill>
              </a:defRPr>
            </a:lvl2pPr>
            <a:lvl3pPr indent="-228600" lvl="2" marL="1371600" algn="l">
              <a:lnSpc>
                <a:spcPct val="100000"/>
              </a:lnSpc>
              <a:spcBef>
                <a:spcPts val="600"/>
              </a:spcBef>
              <a:spcAft>
                <a:spcPts val="0"/>
              </a:spcAft>
              <a:buSzPts val="1280"/>
              <a:buNone/>
              <a:defRPr sz="1600">
                <a:solidFill>
                  <a:schemeClr val="lt1"/>
                </a:solidFill>
              </a:defRPr>
            </a:lvl3pPr>
            <a:lvl4pPr indent="-228600" lvl="3" marL="1828800" algn="l">
              <a:lnSpc>
                <a:spcPct val="100000"/>
              </a:lnSpc>
              <a:spcBef>
                <a:spcPts val="600"/>
              </a:spcBef>
              <a:spcAft>
                <a:spcPts val="0"/>
              </a:spcAft>
              <a:buSzPts val="1120"/>
              <a:buNone/>
              <a:defRPr sz="1400">
                <a:solidFill>
                  <a:schemeClr val="lt1"/>
                </a:solidFill>
              </a:defRPr>
            </a:lvl4pPr>
            <a:lvl5pPr indent="-228600" lvl="4" marL="2286000" algn="l">
              <a:lnSpc>
                <a:spcPct val="100000"/>
              </a:lnSpc>
              <a:spcBef>
                <a:spcPts val="600"/>
              </a:spcBef>
              <a:spcAft>
                <a:spcPts val="0"/>
              </a:spcAft>
              <a:buSzPts val="1120"/>
              <a:buNone/>
              <a:defRPr sz="1400">
                <a:solidFill>
                  <a:schemeClr val="lt1"/>
                </a:solidFill>
              </a:defRPr>
            </a:lvl5pPr>
            <a:lvl6pPr indent="-228600" lvl="5" marL="2743200" algn="l">
              <a:lnSpc>
                <a:spcPct val="100000"/>
              </a:lnSpc>
              <a:spcBef>
                <a:spcPts val="600"/>
              </a:spcBef>
              <a:spcAft>
                <a:spcPts val="0"/>
              </a:spcAft>
              <a:buSzPts val="1120"/>
              <a:buNone/>
              <a:defRPr sz="1400">
                <a:solidFill>
                  <a:schemeClr val="lt1"/>
                </a:solidFill>
              </a:defRPr>
            </a:lvl6pPr>
            <a:lvl7pPr indent="-228600" lvl="6" marL="3200400" algn="l">
              <a:lnSpc>
                <a:spcPct val="100000"/>
              </a:lnSpc>
              <a:spcBef>
                <a:spcPts val="600"/>
              </a:spcBef>
              <a:spcAft>
                <a:spcPts val="0"/>
              </a:spcAft>
              <a:buSzPts val="1120"/>
              <a:buNone/>
              <a:defRPr sz="1400">
                <a:solidFill>
                  <a:schemeClr val="lt1"/>
                </a:solidFill>
              </a:defRPr>
            </a:lvl7pPr>
            <a:lvl8pPr indent="-228600" lvl="7" marL="3657600" algn="l">
              <a:lnSpc>
                <a:spcPct val="100000"/>
              </a:lnSpc>
              <a:spcBef>
                <a:spcPts val="600"/>
              </a:spcBef>
              <a:spcAft>
                <a:spcPts val="0"/>
              </a:spcAft>
              <a:buSzPts val="1120"/>
              <a:buNone/>
              <a:defRPr sz="1400">
                <a:solidFill>
                  <a:schemeClr val="lt1"/>
                </a:solidFill>
              </a:defRPr>
            </a:lvl8pPr>
            <a:lvl9pPr indent="-228600" lvl="8" marL="4114800" algn="l">
              <a:lnSpc>
                <a:spcPct val="100000"/>
              </a:lnSpc>
              <a:spcBef>
                <a:spcPts val="600"/>
              </a:spcBef>
              <a:spcAft>
                <a:spcPts val="600"/>
              </a:spcAft>
              <a:buSzPts val="1120"/>
              <a:buNone/>
              <a:defRPr sz="1400">
                <a:solidFill>
                  <a:schemeClr val="lt1"/>
                </a:solidFill>
              </a:defRPr>
            </a:lvl9pPr>
          </a:lstStyle>
          <a:p/>
        </p:txBody>
      </p:sp>
      <p:sp>
        <p:nvSpPr>
          <p:cNvPr id="175" name="Google Shape;175;p42"/>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sz="1000">
                <a:solidFill>
                  <a:srgbClr val="0A304A"/>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6" name="Google Shape;176;p42"/>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7" name="Google Shape;177;p42"/>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13.xml"/><Relationship Id="rId10" Type="http://schemas.openxmlformats.org/officeDocument/2006/relationships/slideLayout" Target="../slideLayouts/slideLayout12.xml"/><Relationship Id="rId13" Type="http://schemas.openxmlformats.org/officeDocument/2006/relationships/slideLayout" Target="../slideLayouts/slideLayout15.xml"/><Relationship Id="rId12" Type="http://schemas.openxmlformats.org/officeDocument/2006/relationships/slideLayout" Target="../slideLayouts/slideLayout14.xml"/><Relationship Id="rId1" Type="http://schemas.openxmlformats.org/officeDocument/2006/relationships/slideLayout" Target="../slideLayouts/slideLayout3.xml"/><Relationship Id="rId2" Type="http://schemas.openxmlformats.org/officeDocument/2006/relationships/slideLayout" Target="../slideLayouts/slideLayout4.xml"/><Relationship Id="rId3" Type="http://schemas.openxmlformats.org/officeDocument/2006/relationships/slideLayout" Target="../slideLayouts/slideLayout5.xml"/><Relationship Id="rId4" Type="http://schemas.openxmlformats.org/officeDocument/2006/relationships/slideLayout" Target="../slideLayouts/slideLayout6.xml"/><Relationship Id="rId9" Type="http://schemas.openxmlformats.org/officeDocument/2006/relationships/slideLayout" Target="../slideLayouts/slideLayout11.xml"/><Relationship Id="rId15" Type="http://schemas.openxmlformats.org/officeDocument/2006/relationships/theme" Target="../theme/theme4.xml"/><Relationship Id="rId14" Type="http://schemas.openxmlformats.org/officeDocument/2006/relationships/slideLayout" Target="../slideLayouts/slideLayout16.xml"/><Relationship Id="rId5" Type="http://schemas.openxmlformats.org/officeDocument/2006/relationships/slideLayout" Target="../slideLayouts/slideLayout7.xml"/><Relationship Id="rId6" Type="http://schemas.openxmlformats.org/officeDocument/2006/relationships/slideLayout" Target="../slideLayouts/slideLayout8.xml"/><Relationship Id="rId7" Type="http://schemas.openxmlformats.org/officeDocument/2006/relationships/slideLayout" Target="../slideLayouts/slideLayout9.xml"/><Relationship Id="rId8"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64D4EF"/>
            </a:gs>
            <a:gs pos="10000">
              <a:srgbClr val="64D4EF"/>
            </a:gs>
            <a:gs pos="100000">
              <a:srgbClr val="06588E"/>
            </a:gs>
          </a:gsLst>
          <a:lin ang="6120000" scaled="0"/>
        </a:gradFill>
      </p:bgPr>
    </p:bg>
    <p:spTree>
      <p:nvGrpSpPr>
        <p:cNvPr id="5" name="Shape 5"/>
        <p:cNvGrpSpPr/>
        <p:nvPr/>
      </p:nvGrpSpPr>
      <p:grpSpPr>
        <a:xfrm>
          <a:off x="0" y="0"/>
          <a:ext cx="0" cy="0"/>
          <a:chOff x="0" y="0"/>
          <a:chExt cx="0" cy="0"/>
        </a:xfrm>
      </p:grpSpPr>
      <p:grpSp>
        <p:nvGrpSpPr>
          <p:cNvPr id="6" name="Google Shape;6;p21"/>
          <p:cNvGrpSpPr/>
          <p:nvPr/>
        </p:nvGrpSpPr>
        <p:grpSpPr>
          <a:xfrm>
            <a:off x="9207500" y="2963862"/>
            <a:ext cx="2981325" cy="3208337"/>
            <a:chOff x="9206969" y="2963333"/>
            <a:chExt cx="2981858" cy="3208867"/>
          </a:xfrm>
        </p:grpSpPr>
        <p:cxnSp>
          <p:nvCxnSpPr>
            <p:cNvPr id="7" name="Google Shape;7;p21"/>
            <p:cNvCxnSpPr/>
            <p:nvPr/>
          </p:nvCxnSpPr>
          <p:spPr>
            <a:xfrm flipH="1">
              <a:off x="11275852" y="2963333"/>
              <a:ext cx="912975" cy="912963"/>
            </a:xfrm>
            <a:prstGeom prst="straightConnector1">
              <a:avLst/>
            </a:prstGeom>
            <a:noFill/>
            <a:ln cap="rnd" cmpd="sng" w="9525">
              <a:solidFill>
                <a:schemeClr val="lt1"/>
              </a:solidFill>
              <a:prstDash val="solid"/>
              <a:miter lim="800000"/>
              <a:headEnd len="sm" w="sm" type="none"/>
              <a:tailEnd len="sm" w="sm" type="none"/>
            </a:ln>
          </p:spPr>
        </p:cxnSp>
        <p:cxnSp>
          <p:nvCxnSpPr>
            <p:cNvPr id="8" name="Google Shape;8;p21"/>
            <p:cNvCxnSpPr/>
            <p:nvPr/>
          </p:nvCxnSpPr>
          <p:spPr>
            <a:xfrm flipH="1">
              <a:off x="9206969" y="3190383"/>
              <a:ext cx="2981858" cy="2981817"/>
            </a:xfrm>
            <a:prstGeom prst="straightConnector1">
              <a:avLst/>
            </a:prstGeom>
            <a:noFill/>
            <a:ln cap="rnd" cmpd="sng" w="9525">
              <a:solidFill>
                <a:schemeClr val="lt1"/>
              </a:solidFill>
              <a:prstDash val="solid"/>
              <a:miter lim="800000"/>
              <a:headEnd len="sm" w="sm" type="none"/>
              <a:tailEnd len="sm" w="sm" type="none"/>
            </a:ln>
          </p:spPr>
        </p:cxnSp>
        <p:cxnSp>
          <p:nvCxnSpPr>
            <p:cNvPr id="9" name="Google Shape;9;p21"/>
            <p:cNvCxnSpPr/>
            <p:nvPr/>
          </p:nvCxnSpPr>
          <p:spPr>
            <a:xfrm flipH="1">
              <a:off x="10293013" y="3285648"/>
              <a:ext cx="1895814" cy="1895788"/>
            </a:xfrm>
            <a:prstGeom prst="straightConnector1">
              <a:avLst/>
            </a:prstGeom>
            <a:noFill/>
            <a:ln cap="rnd" cmpd="sng" w="9525">
              <a:solidFill>
                <a:schemeClr val="lt1"/>
              </a:solidFill>
              <a:prstDash val="solid"/>
              <a:miter lim="800000"/>
              <a:headEnd len="sm" w="sm" type="none"/>
              <a:tailEnd len="sm" w="sm" type="none"/>
            </a:ln>
          </p:spPr>
        </p:cxnSp>
        <p:cxnSp>
          <p:nvCxnSpPr>
            <p:cNvPr id="10" name="Google Shape;10;p21"/>
            <p:cNvCxnSpPr/>
            <p:nvPr/>
          </p:nvCxnSpPr>
          <p:spPr>
            <a:xfrm flipH="1">
              <a:off x="10443853" y="3131636"/>
              <a:ext cx="1744974" cy="1744950"/>
            </a:xfrm>
            <a:prstGeom prst="straightConnector1">
              <a:avLst/>
            </a:prstGeom>
            <a:noFill/>
            <a:ln cap="rnd" cmpd="sng" w="28575">
              <a:solidFill>
                <a:schemeClr val="lt1"/>
              </a:solidFill>
              <a:prstDash val="solid"/>
              <a:miter lim="800000"/>
              <a:headEnd len="sm" w="sm" type="none"/>
              <a:tailEnd len="sm" w="sm" type="none"/>
            </a:ln>
          </p:spPr>
        </p:cxnSp>
        <p:cxnSp>
          <p:nvCxnSpPr>
            <p:cNvPr id="11" name="Google Shape;11;p21"/>
            <p:cNvCxnSpPr/>
            <p:nvPr/>
          </p:nvCxnSpPr>
          <p:spPr>
            <a:xfrm flipH="1">
              <a:off x="10918600" y="3682589"/>
              <a:ext cx="1270227" cy="1270210"/>
            </a:xfrm>
            <a:prstGeom prst="straightConnector1">
              <a:avLst/>
            </a:prstGeom>
            <a:noFill/>
            <a:ln cap="rnd" cmpd="sng" w="28575">
              <a:solidFill>
                <a:schemeClr val="lt1"/>
              </a:solidFill>
              <a:prstDash val="solid"/>
              <a:miter lim="800000"/>
              <a:headEnd len="sm" w="sm" type="none"/>
              <a:tailEnd len="sm" w="sm" type="none"/>
            </a:ln>
          </p:spPr>
        </p:cxnSp>
      </p:grpSp>
      <p:cxnSp>
        <p:nvCxnSpPr>
          <p:cNvPr id="12" name="Google Shape;12;p21"/>
          <p:cNvCxnSpPr/>
          <p:nvPr/>
        </p:nvCxnSpPr>
        <p:spPr>
          <a:xfrm flipH="1">
            <a:off x="8228012" y="7937"/>
            <a:ext cx="3810000" cy="3810000"/>
          </a:xfrm>
          <a:prstGeom prst="straightConnector1">
            <a:avLst/>
          </a:prstGeom>
          <a:noFill/>
          <a:ln cap="rnd" cmpd="sng" w="12700">
            <a:solidFill>
              <a:schemeClr val="lt1"/>
            </a:solidFill>
            <a:prstDash val="solid"/>
            <a:miter lim="800000"/>
            <a:headEnd len="sm" w="sm" type="none"/>
            <a:tailEnd len="sm" w="sm" type="none"/>
          </a:ln>
        </p:spPr>
      </p:cxnSp>
      <p:cxnSp>
        <p:nvCxnSpPr>
          <p:cNvPr id="13" name="Google Shape;13;p21"/>
          <p:cNvCxnSpPr/>
          <p:nvPr/>
        </p:nvCxnSpPr>
        <p:spPr>
          <a:xfrm flipH="1">
            <a:off x="6108700" y="92075"/>
            <a:ext cx="6080125" cy="6080125"/>
          </a:xfrm>
          <a:prstGeom prst="straightConnector1">
            <a:avLst/>
          </a:prstGeom>
          <a:noFill/>
          <a:ln cap="rnd" cmpd="sng" w="12700">
            <a:solidFill>
              <a:schemeClr val="lt1"/>
            </a:solidFill>
            <a:prstDash val="solid"/>
            <a:miter lim="800000"/>
            <a:headEnd len="sm" w="sm" type="none"/>
            <a:tailEnd len="sm" w="sm" type="none"/>
          </a:ln>
        </p:spPr>
      </p:cxnSp>
      <p:cxnSp>
        <p:nvCxnSpPr>
          <p:cNvPr id="14" name="Google Shape;14;p21"/>
          <p:cNvCxnSpPr/>
          <p:nvPr/>
        </p:nvCxnSpPr>
        <p:spPr>
          <a:xfrm flipH="1">
            <a:off x="7235825" y="228600"/>
            <a:ext cx="4953000" cy="4953000"/>
          </a:xfrm>
          <a:prstGeom prst="straightConnector1">
            <a:avLst/>
          </a:prstGeom>
          <a:noFill/>
          <a:ln cap="rnd" cmpd="sng" w="12700">
            <a:solidFill>
              <a:schemeClr val="lt1"/>
            </a:solidFill>
            <a:prstDash val="solid"/>
            <a:miter lim="800000"/>
            <a:headEnd len="sm" w="sm" type="none"/>
            <a:tailEnd len="sm" w="sm" type="none"/>
          </a:ln>
        </p:spPr>
      </p:cxnSp>
      <p:cxnSp>
        <p:nvCxnSpPr>
          <p:cNvPr id="15" name="Google Shape;15;p21"/>
          <p:cNvCxnSpPr/>
          <p:nvPr/>
        </p:nvCxnSpPr>
        <p:spPr>
          <a:xfrm flipH="1">
            <a:off x="7335837" y="31750"/>
            <a:ext cx="4852987" cy="4852987"/>
          </a:xfrm>
          <a:prstGeom prst="straightConnector1">
            <a:avLst/>
          </a:prstGeom>
          <a:noFill/>
          <a:ln cap="rnd" cmpd="sng" w="31750">
            <a:solidFill>
              <a:schemeClr val="lt1"/>
            </a:solidFill>
            <a:prstDash val="solid"/>
            <a:miter lim="800000"/>
            <a:headEnd len="sm" w="sm" type="none"/>
            <a:tailEnd len="sm" w="sm" type="none"/>
          </a:ln>
        </p:spPr>
      </p:cxnSp>
      <p:cxnSp>
        <p:nvCxnSpPr>
          <p:cNvPr id="16" name="Google Shape;16;p21"/>
          <p:cNvCxnSpPr/>
          <p:nvPr/>
        </p:nvCxnSpPr>
        <p:spPr>
          <a:xfrm flipH="1">
            <a:off x="7845425" y="609600"/>
            <a:ext cx="4343400" cy="4343400"/>
          </a:xfrm>
          <a:prstGeom prst="straightConnector1">
            <a:avLst/>
          </a:prstGeom>
          <a:noFill/>
          <a:ln cap="rnd" cmpd="sng" w="31750">
            <a:solidFill>
              <a:schemeClr val="lt1"/>
            </a:solidFill>
            <a:prstDash val="solid"/>
            <a:miter lim="800000"/>
            <a:headEnd len="sm" w="sm" type="none"/>
            <a:tailEnd len="sm" w="sm" type="none"/>
          </a:ln>
        </p:spPr>
      </p:cxnSp>
      <p:sp>
        <p:nvSpPr>
          <p:cNvPr id="17" name="Google Shape;17;p21"/>
          <p:cNvSpPr txBox="1"/>
          <p:nvPr>
            <p:ph type="title"/>
          </p:nvPr>
        </p:nvSpPr>
        <p:spPr>
          <a:xfrm>
            <a:off x="684212" y="4487862"/>
            <a:ext cx="8534400" cy="1506537"/>
          </a:xfrm>
          <a:prstGeom prst="rect">
            <a:avLst/>
          </a:prstGeom>
          <a:noFill/>
          <a:ln>
            <a:noFill/>
          </a:ln>
        </p:spPr>
        <p:txBody>
          <a:bodyPr anchorCtr="0" anchor="ctr" bIns="45700" lIns="91425" spcFirstLastPara="1" rIns="91425" wrap="square" tIns="45700">
            <a:normAutofit/>
          </a:bodyPr>
          <a:lstStyle>
            <a:lvl1pPr lvl="0"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9pPr>
          </a:lstStyle>
          <a:p/>
        </p:txBody>
      </p:sp>
      <p:sp>
        <p:nvSpPr>
          <p:cNvPr id="18" name="Google Shape;18;p21"/>
          <p:cNvSpPr txBox="1"/>
          <p:nvPr>
            <p:ph idx="1" type="body"/>
          </p:nvPr>
        </p:nvSpPr>
        <p:spPr>
          <a:xfrm>
            <a:off x="684212" y="685800"/>
            <a:ext cx="8534400" cy="3614737"/>
          </a:xfrm>
          <a:prstGeom prst="rect">
            <a:avLst/>
          </a:prstGeom>
          <a:noFill/>
          <a:ln>
            <a:noFill/>
          </a:ln>
        </p:spPr>
        <p:txBody>
          <a:bodyPr anchorCtr="0" anchor="ctr" bIns="45700" lIns="91425" spcFirstLastPara="1" rIns="91425" wrap="square" tIns="45700">
            <a:noAutofit/>
          </a:bodyPr>
          <a:lstStyle>
            <a:lvl1pPr indent="-330200" lvl="0" marL="457200" marR="0" rtl="0" algn="l">
              <a:lnSpc>
                <a:spcPct val="100000"/>
              </a:lnSpc>
              <a:spcBef>
                <a:spcPts val="400"/>
              </a:spcBef>
              <a:spcAft>
                <a:spcPts val="0"/>
              </a:spcAft>
              <a:buClr>
                <a:schemeClr val="lt1"/>
              </a:buClr>
              <a:buSzPts val="1600"/>
              <a:buFont typeface="Noto Sans Symbols"/>
              <a:buChar char="▶"/>
              <a:defRPr b="0" i="0" sz="2000" u="none" cap="none" strike="noStrike">
                <a:solidFill>
                  <a:srgbClr val="0F496F"/>
                </a:solidFill>
                <a:latin typeface="Century Gothic"/>
                <a:ea typeface="Century Gothic"/>
                <a:cs typeface="Century Gothic"/>
                <a:sym typeface="Century Gothic"/>
              </a:defRPr>
            </a:lvl1pPr>
            <a:lvl2pPr indent="-320040" lvl="1" marL="914400" marR="0" rtl="0" algn="l">
              <a:lnSpc>
                <a:spcPct val="100000"/>
              </a:lnSpc>
              <a:spcBef>
                <a:spcPts val="600"/>
              </a:spcBef>
              <a:spcAft>
                <a:spcPts val="0"/>
              </a:spcAft>
              <a:buClr>
                <a:schemeClr val="lt1"/>
              </a:buClr>
              <a:buSzPts val="1440"/>
              <a:buFont typeface="Noto Sans Symbols"/>
              <a:buChar char="▶"/>
              <a:defRPr b="0" i="0" sz="1800" u="none" cap="none" strike="noStrike">
                <a:solidFill>
                  <a:srgbClr val="0F496F"/>
                </a:solidFill>
                <a:latin typeface="Century Gothic"/>
                <a:ea typeface="Century Gothic"/>
                <a:cs typeface="Century Gothic"/>
                <a:sym typeface="Century Gothic"/>
              </a:defRPr>
            </a:lvl2pPr>
            <a:lvl3pPr indent="-309880" lvl="2" marL="1371600" marR="0" rtl="0" algn="l">
              <a:lnSpc>
                <a:spcPct val="100000"/>
              </a:lnSpc>
              <a:spcBef>
                <a:spcPts val="600"/>
              </a:spcBef>
              <a:spcAft>
                <a:spcPts val="0"/>
              </a:spcAft>
              <a:buClr>
                <a:schemeClr val="lt1"/>
              </a:buClr>
              <a:buSzPts val="1280"/>
              <a:buFont typeface="Noto Sans Symbols"/>
              <a:buChar char="▶"/>
              <a:defRPr b="0" i="0" sz="1600" u="none" cap="none" strike="noStrike">
                <a:solidFill>
                  <a:srgbClr val="0F496F"/>
                </a:solidFill>
                <a:latin typeface="Century Gothic"/>
                <a:ea typeface="Century Gothic"/>
                <a:cs typeface="Century Gothic"/>
                <a:sym typeface="Century Gothic"/>
              </a:defRPr>
            </a:lvl3pPr>
            <a:lvl4pPr indent="-299719" lvl="3" marL="18288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96F"/>
                </a:solidFill>
                <a:latin typeface="Century Gothic"/>
                <a:ea typeface="Century Gothic"/>
                <a:cs typeface="Century Gothic"/>
                <a:sym typeface="Century Gothic"/>
              </a:defRPr>
            </a:lvl4pPr>
            <a:lvl5pPr indent="-299720" lvl="4" marL="22860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96F"/>
                </a:solidFill>
                <a:latin typeface="Century Gothic"/>
                <a:ea typeface="Century Gothic"/>
                <a:cs typeface="Century Gothic"/>
                <a:sym typeface="Century Gothic"/>
              </a:defRPr>
            </a:lvl5pPr>
            <a:lvl6pPr indent="-299720" lvl="5" marL="27432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6pPr>
            <a:lvl7pPr indent="-299720" lvl="6" marL="32004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7pPr>
            <a:lvl8pPr indent="-299720" lvl="7" marL="36576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8pPr>
            <a:lvl9pPr indent="-299720" lvl="8" marL="4114800" marR="0" rtl="0" algn="l">
              <a:lnSpc>
                <a:spcPct val="100000"/>
              </a:lnSpc>
              <a:spcBef>
                <a:spcPts val="600"/>
              </a:spcBef>
              <a:spcAft>
                <a:spcPts val="60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9pPr>
          </a:lstStyle>
          <a:p/>
        </p:txBody>
      </p:sp>
      <p:sp>
        <p:nvSpPr>
          <p:cNvPr id="19" name="Google Shape;19;p21"/>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000" u="none" cap="none" strike="noStrike">
                <a:solidFill>
                  <a:srgbClr val="0A304A"/>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9pPr>
          </a:lstStyle>
          <a:p/>
        </p:txBody>
      </p:sp>
      <p:sp>
        <p:nvSpPr>
          <p:cNvPr id="20" name="Google Shape;20;p21"/>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9pPr>
          </a:lstStyle>
          <a:p/>
        </p:txBody>
      </p:sp>
      <p:sp>
        <p:nvSpPr>
          <p:cNvPr id="21" name="Google Shape;21;p21"/>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64D4EF"/>
            </a:gs>
            <a:gs pos="10000">
              <a:srgbClr val="64D4EF"/>
            </a:gs>
            <a:gs pos="100000">
              <a:srgbClr val="06588E"/>
            </a:gs>
          </a:gsLst>
          <a:lin ang="6120000" scaled="0"/>
        </a:gradFill>
      </p:bgPr>
    </p:bg>
    <p:spTree>
      <p:nvGrpSpPr>
        <p:cNvPr id="35" name="Shape 35"/>
        <p:cNvGrpSpPr/>
        <p:nvPr/>
      </p:nvGrpSpPr>
      <p:grpSpPr>
        <a:xfrm>
          <a:off x="0" y="0"/>
          <a:ext cx="0" cy="0"/>
          <a:chOff x="0" y="0"/>
          <a:chExt cx="0" cy="0"/>
        </a:xfrm>
      </p:grpSpPr>
      <p:grpSp>
        <p:nvGrpSpPr>
          <p:cNvPr id="36" name="Google Shape;36;p24"/>
          <p:cNvGrpSpPr/>
          <p:nvPr/>
        </p:nvGrpSpPr>
        <p:grpSpPr>
          <a:xfrm>
            <a:off x="9207500" y="2963862"/>
            <a:ext cx="2981325" cy="3208337"/>
            <a:chOff x="9206969" y="2963333"/>
            <a:chExt cx="2981858" cy="3208867"/>
          </a:xfrm>
        </p:grpSpPr>
        <p:cxnSp>
          <p:nvCxnSpPr>
            <p:cNvPr id="37" name="Google Shape;37;p24"/>
            <p:cNvCxnSpPr/>
            <p:nvPr/>
          </p:nvCxnSpPr>
          <p:spPr>
            <a:xfrm flipH="1">
              <a:off x="11275852" y="2963333"/>
              <a:ext cx="912975" cy="912963"/>
            </a:xfrm>
            <a:prstGeom prst="straightConnector1">
              <a:avLst/>
            </a:prstGeom>
            <a:noFill/>
            <a:ln cap="rnd" cmpd="sng" w="9525">
              <a:solidFill>
                <a:schemeClr val="lt1"/>
              </a:solidFill>
              <a:prstDash val="solid"/>
              <a:miter lim="800000"/>
              <a:headEnd len="sm" w="sm" type="none"/>
              <a:tailEnd len="sm" w="sm" type="none"/>
            </a:ln>
          </p:spPr>
        </p:cxnSp>
        <p:cxnSp>
          <p:nvCxnSpPr>
            <p:cNvPr id="38" name="Google Shape;38;p24"/>
            <p:cNvCxnSpPr/>
            <p:nvPr/>
          </p:nvCxnSpPr>
          <p:spPr>
            <a:xfrm flipH="1">
              <a:off x="9206969" y="3190383"/>
              <a:ext cx="2981858" cy="2981817"/>
            </a:xfrm>
            <a:prstGeom prst="straightConnector1">
              <a:avLst/>
            </a:prstGeom>
            <a:noFill/>
            <a:ln cap="rnd" cmpd="sng" w="9525">
              <a:solidFill>
                <a:schemeClr val="lt1"/>
              </a:solidFill>
              <a:prstDash val="solid"/>
              <a:miter lim="800000"/>
              <a:headEnd len="sm" w="sm" type="none"/>
              <a:tailEnd len="sm" w="sm" type="none"/>
            </a:ln>
          </p:spPr>
        </p:cxnSp>
        <p:cxnSp>
          <p:nvCxnSpPr>
            <p:cNvPr id="39" name="Google Shape;39;p24"/>
            <p:cNvCxnSpPr/>
            <p:nvPr/>
          </p:nvCxnSpPr>
          <p:spPr>
            <a:xfrm flipH="1">
              <a:off x="10293013" y="3285648"/>
              <a:ext cx="1895814" cy="1895788"/>
            </a:xfrm>
            <a:prstGeom prst="straightConnector1">
              <a:avLst/>
            </a:prstGeom>
            <a:noFill/>
            <a:ln cap="rnd" cmpd="sng" w="9525">
              <a:solidFill>
                <a:schemeClr val="lt1"/>
              </a:solidFill>
              <a:prstDash val="solid"/>
              <a:miter lim="800000"/>
              <a:headEnd len="sm" w="sm" type="none"/>
              <a:tailEnd len="sm" w="sm" type="none"/>
            </a:ln>
          </p:spPr>
        </p:cxnSp>
        <p:cxnSp>
          <p:nvCxnSpPr>
            <p:cNvPr id="40" name="Google Shape;40;p24"/>
            <p:cNvCxnSpPr/>
            <p:nvPr/>
          </p:nvCxnSpPr>
          <p:spPr>
            <a:xfrm flipH="1">
              <a:off x="10443853" y="3131636"/>
              <a:ext cx="1744974" cy="1744950"/>
            </a:xfrm>
            <a:prstGeom prst="straightConnector1">
              <a:avLst/>
            </a:prstGeom>
            <a:noFill/>
            <a:ln cap="rnd" cmpd="sng" w="28575">
              <a:solidFill>
                <a:schemeClr val="lt1"/>
              </a:solidFill>
              <a:prstDash val="solid"/>
              <a:miter lim="800000"/>
              <a:headEnd len="sm" w="sm" type="none"/>
              <a:tailEnd len="sm" w="sm" type="none"/>
            </a:ln>
          </p:spPr>
        </p:cxnSp>
        <p:cxnSp>
          <p:nvCxnSpPr>
            <p:cNvPr id="41" name="Google Shape;41;p24"/>
            <p:cNvCxnSpPr/>
            <p:nvPr/>
          </p:nvCxnSpPr>
          <p:spPr>
            <a:xfrm flipH="1">
              <a:off x="10918600" y="3682589"/>
              <a:ext cx="1270227" cy="1270210"/>
            </a:xfrm>
            <a:prstGeom prst="straightConnector1">
              <a:avLst/>
            </a:prstGeom>
            <a:noFill/>
            <a:ln cap="rnd" cmpd="sng" w="28575">
              <a:solidFill>
                <a:schemeClr val="lt1"/>
              </a:solidFill>
              <a:prstDash val="solid"/>
              <a:miter lim="800000"/>
              <a:headEnd len="sm" w="sm" type="none"/>
              <a:tailEnd len="sm" w="sm" type="none"/>
            </a:ln>
          </p:spPr>
        </p:cxnSp>
      </p:grpSp>
      <p:sp>
        <p:nvSpPr>
          <p:cNvPr id="42" name="Google Shape;42;p24"/>
          <p:cNvSpPr txBox="1"/>
          <p:nvPr>
            <p:ph type="title"/>
          </p:nvPr>
        </p:nvSpPr>
        <p:spPr>
          <a:xfrm>
            <a:off x="684212" y="4487862"/>
            <a:ext cx="8534400" cy="1506537"/>
          </a:xfrm>
          <a:prstGeom prst="rect">
            <a:avLst/>
          </a:prstGeom>
          <a:noFill/>
          <a:ln>
            <a:noFill/>
          </a:ln>
        </p:spPr>
        <p:txBody>
          <a:bodyPr anchorCtr="0" anchor="ctr" bIns="45700" lIns="91425" spcFirstLastPara="1" rIns="91425" wrap="square" tIns="45700">
            <a:normAutofit/>
          </a:bodyPr>
          <a:lstStyle>
            <a:lvl1pPr lvl="0"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9pPr>
          </a:lstStyle>
          <a:p/>
        </p:txBody>
      </p:sp>
      <p:sp>
        <p:nvSpPr>
          <p:cNvPr id="43" name="Google Shape;43;p24"/>
          <p:cNvSpPr txBox="1"/>
          <p:nvPr>
            <p:ph idx="1" type="body"/>
          </p:nvPr>
        </p:nvSpPr>
        <p:spPr>
          <a:xfrm>
            <a:off x="684212" y="685800"/>
            <a:ext cx="8534400" cy="3614737"/>
          </a:xfrm>
          <a:prstGeom prst="rect">
            <a:avLst/>
          </a:prstGeom>
          <a:noFill/>
          <a:ln>
            <a:noFill/>
          </a:ln>
        </p:spPr>
        <p:txBody>
          <a:bodyPr anchorCtr="0" anchor="ctr" bIns="45700" lIns="91425" spcFirstLastPara="1" rIns="91425" wrap="square" tIns="45700">
            <a:noAutofit/>
          </a:bodyPr>
          <a:lstStyle>
            <a:lvl1pPr indent="-330200" lvl="0" marL="457200" marR="0" rtl="0" algn="l">
              <a:lnSpc>
                <a:spcPct val="100000"/>
              </a:lnSpc>
              <a:spcBef>
                <a:spcPts val="400"/>
              </a:spcBef>
              <a:spcAft>
                <a:spcPts val="0"/>
              </a:spcAft>
              <a:buClr>
                <a:schemeClr val="lt1"/>
              </a:buClr>
              <a:buSzPts val="1600"/>
              <a:buFont typeface="Noto Sans Symbols"/>
              <a:buChar char="▶"/>
              <a:defRPr b="0" i="0" sz="2000" u="none" cap="none" strike="noStrike">
                <a:solidFill>
                  <a:srgbClr val="0F496F"/>
                </a:solidFill>
                <a:latin typeface="Century Gothic"/>
                <a:ea typeface="Century Gothic"/>
                <a:cs typeface="Century Gothic"/>
                <a:sym typeface="Century Gothic"/>
              </a:defRPr>
            </a:lvl1pPr>
            <a:lvl2pPr indent="-320040" lvl="1" marL="914400" marR="0" rtl="0" algn="l">
              <a:lnSpc>
                <a:spcPct val="100000"/>
              </a:lnSpc>
              <a:spcBef>
                <a:spcPts val="600"/>
              </a:spcBef>
              <a:spcAft>
                <a:spcPts val="0"/>
              </a:spcAft>
              <a:buClr>
                <a:schemeClr val="lt1"/>
              </a:buClr>
              <a:buSzPts val="1440"/>
              <a:buFont typeface="Noto Sans Symbols"/>
              <a:buChar char="▶"/>
              <a:defRPr b="0" i="0" sz="1800" u="none" cap="none" strike="noStrike">
                <a:solidFill>
                  <a:srgbClr val="0F496F"/>
                </a:solidFill>
                <a:latin typeface="Century Gothic"/>
                <a:ea typeface="Century Gothic"/>
                <a:cs typeface="Century Gothic"/>
                <a:sym typeface="Century Gothic"/>
              </a:defRPr>
            </a:lvl2pPr>
            <a:lvl3pPr indent="-309880" lvl="2" marL="1371600" marR="0" rtl="0" algn="l">
              <a:lnSpc>
                <a:spcPct val="100000"/>
              </a:lnSpc>
              <a:spcBef>
                <a:spcPts val="600"/>
              </a:spcBef>
              <a:spcAft>
                <a:spcPts val="0"/>
              </a:spcAft>
              <a:buClr>
                <a:schemeClr val="lt1"/>
              </a:buClr>
              <a:buSzPts val="1280"/>
              <a:buFont typeface="Noto Sans Symbols"/>
              <a:buChar char="▶"/>
              <a:defRPr b="0" i="0" sz="1600" u="none" cap="none" strike="noStrike">
                <a:solidFill>
                  <a:srgbClr val="0F496F"/>
                </a:solidFill>
                <a:latin typeface="Century Gothic"/>
                <a:ea typeface="Century Gothic"/>
                <a:cs typeface="Century Gothic"/>
                <a:sym typeface="Century Gothic"/>
              </a:defRPr>
            </a:lvl3pPr>
            <a:lvl4pPr indent="-299719" lvl="3" marL="18288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96F"/>
                </a:solidFill>
                <a:latin typeface="Century Gothic"/>
                <a:ea typeface="Century Gothic"/>
                <a:cs typeface="Century Gothic"/>
                <a:sym typeface="Century Gothic"/>
              </a:defRPr>
            </a:lvl4pPr>
            <a:lvl5pPr indent="-299720" lvl="4" marL="22860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96F"/>
                </a:solidFill>
                <a:latin typeface="Century Gothic"/>
                <a:ea typeface="Century Gothic"/>
                <a:cs typeface="Century Gothic"/>
                <a:sym typeface="Century Gothic"/>
              </a:defRPr>
            </a:lvl5pPr>
            <a:lvl6pPr indent="-299720" lvl="5" marL="27432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6pPr>
            <a:lvl7pPr indent="-299720" lvl="6" marL="32004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7pPr>
            <a:lvl8pPr indent="-299720" lvl="7" marL="36576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8pPr>
            <a:lvl9pPr indent="-299720" lvl="8" marL="4114800" marR="0" rtl="0" algn="l">
              <a:lnSpc>
                <a:spcPct val="100000"/>
              </a:lnSpc>
              <a:spcBef>
                <a:spcPts val="600"/>
              </a:spcBef>
              <a:spcAft>
                <a:spcPts val="60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9pPr>
          </a:lstStyle>
          <a:p/>
        </p:txBody>
      </p:sp>
      <p:sp>
        <p:nvSpPr>
          <p:cNvPr id="44" name="Google Shape;44;p24"/>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000" u="none" cap="none" strike="noStrike">
                <a:solidFill>
                  <a:srgbClr val="0A304A"/>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9pPr>
          </a:lstStyle>
          <a:p/>
        </p:txBody>
      </p:sp>
      <p:sp>
        <p:nvSpPr>
          <p:cNvPr id="45" name="Google Shape;45;p24"/>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9pPr>
          </a:lstStyle>
          <a:p/>
        </p:txBody>
      </p:sp>
      <p:sp>
        <p:nvSpPr>
          <p:cNvPr id="46" name="Google Shape;46;p24"/>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 id="2147483664" r:id="rId13"/>
    <p:sldLayoutId id="2147483665"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64D4EF"/>
            </a:gs>
            <a:gs pos="10000">
              <a:srgbClr val="64D4EF"/>
            </a:gs>
            <a:gs pos="100000">
              <a:srgbClr val="06588E"/>
            </a:gs>
          </a:gsLst>
          <a:lin ang="6120000" scaled="0"/>
        </a:gradFill>
      </p:bgPr>
    </p:bg>
    <p:spTree>
      <p:nvGrpSpPr>
        <p:cNvPr id="136" name="Shape 136"/>
        <p:cNvGrpSpPr/>
        <p:nvPr/>
      </p:nvGrpSpPr>
      <p:grpSpPr>
        <a:xfrm>
          <a:off x="0" y="0"/>
          <a:ext cx="0" cy="0"/>
          <a:chOff x="0" y="0"/>
          <a:chExt cx="0" cy="0"/>
        </a:xfrm>
      </p:grpSpPr>
      <p:grpSp>
        <p:nvGrpSpPr>
          <p:cNvPr id="137" name="Google Shape;137;p39"/>
          <p:cNvGrpSpPr/>
          <p:nvPr/>
        </p:nvGrpSpPr>
        <p:grpSpPr>
          <a:xfrm>
            <a:off x="9207500" y="2963862"/>
            <a:ext cx="2981325" cy="3208337"/>
            <a:chOff x="9206969" y="2963333"/>
            <a:chExt cx="2981858" cy="3208867"/>
          </a:xfrm>
        </p:grpSpPr>
        <p:cxnSp>
          <p:nvCxnSpPr>
            <p:cNvPr id="138" name="Google Shape;138;p39"/>
            <p:cNvCxnSpPr/>
            <p:nvPr/>
          </p:nvCxnSpPr>
          <p:spPr>
            <a:xfrm flipH="1">
              <a:off x="11275852" y="2963333"/>
              <a:ext cx="912975" cy="912963"/>
            </a:xfrm>
            <a:prstGeom prst="straightConnector1">
              <a:avLst/>
            </a:prstGeom>
            <a:noFill/>
            <a:ln cap="rnd" cmpd="sng" w="9525">
              <a:solidFill>
                <a:schemeClr val="lt1"/>
              </a:solidFill>
              <a:prstDash val="solid"/>
              <a:miter lim="800000"/>
              <a:headEnd len="sm" w="sm" type="none"/>
              <a:tailEnd len="sm" w="sm" type="none"/>
            </a:ln>
          </p:spPr>
        </p:cxnSp>
        <p:cxnSp>
          <p:nvCxnSpPr>
            <p:cNvPr id="139" name="Google Shape;139;p39"/>
            <p:cNvCxnSpPr/>
            <p:nvPr/>
          </p:nvCxnSpPr>
          <p:spPr>
            <a:xfrm flipH="1">
              <a:off x="9206969" y="3190383"/>
              <a:ext cx="2981858" cy="2981817"/>
            </a:xfrm>
            <a:prstGeom prst="straightConnector1">
              <a:avLst/>
            </a:prstGeom>
            <a:noFill/>
            <a:ln cap="rnd" cmpd="sng" w="9525">
              <a:solidFill>
                <a:schemeClr val="lt1"/>
              </a:solidFill>
              <a:prstDash val="solid"/>
              <a:miter lim="800000"/>
              <a:headEnd len="sm" w="sm" type="none"/>
              <a:tailEnd len="sm" w="sm" type="none"/>
            </a:ln>
          </p:spPr>
        </p:cxnSp>
        <p:cxnSp>
          <p:nvCxnSpPr>
            <p:cNvPr id="140" name="Google Shape;140;p39"/>
            <p:cNvCxnSpPr/>
            <p:nvPr/>
          </p:nvCxnSpPr>
          <p:spPr>
            <a:xfrm flipH="1">
              <a:off x="10293013" y="3285648"/>
              <a:ext cx="1895814" cy="1895788"/>
            </a:xfrm>
            <a:prstGeom prst="straightConnector1">
              <a:avLst/>
            </a:prstGeom>
            <a:noFill/>
            <a:ln cap="rnd" cmpd="sng" w="9525">
              <a:solidFill>
                <a:schemeClr val="lt1"/>
              </a:solidFill>
              <a:prstDash val="solid"/>
              <a:miter lim="800000"/>
              <a:headEnd len="sm" w="sm" type="none"/>
              <a:tailEnd len="sm" w="sm" type="none"/>
            </a:ln>
          </p:spPr>
        </p:cxnSp>
        <p:cxnSp>
          <p:nvCxnSpPr>
            <p:cNvPr id="141" name="Google Shape;141;p39"/>
            <p:cNvCxnSpPr/>
            <p:nvPr/>
          </p:nvCxnSpPr>
          <p:spPr>
            <a:xfrm flipH="1">
              <a:off x="10443853" y="3131636"/>
              <a:ext cx="1744974" cy="1744950"/>
            </a:xfrm>
            <a:prstGeom prst="straightConnector1">
              <a:avLst/>
            </a:prstGeom>
            <a:noFill/>
            <a:ln cap="rnd" cmpd="sng" w="28575">
              <a:solidFill>
                <a:schemeClr val="lt1"/>
              </a:solidFill>
              <a:prstDash val="solid"/>
              <a:miter lim="800000"/>
              <a:headEnd len="sm" w="sm" type="none"/>
              <a:tailEnd len="sm" w="sm" type="none"/>
            </a:ln>
          </p:spPr>
        </p:cxnSp>
        <p:cxnSp>
          <p:nvCxnSpPr>
            <p:cNvPr id="142" name="Google Shape;142;p39"/>
            <p:cNvCxnSpPr/>
            <p:nvPr/>
          </p:nvCxnSpPr>
          <p:spPr>
            <a:xfrm flipH="1">
              <a:off x="10918600" y="3682589"/>
              <a:ext cx="1270227" cy="1270210"/>
            </a:xfrm>
            <a:prstGeom prst="straightConnector1">
              <a:avLst/>
            </a:prstGeom>
            <a:noFill/>
            <a:ln cap="rnd" cmpd="sng" w="28575">
              <a:solidFill>
                <a:schemeClr val="lt1"/>
              </a:solidFill>
              <a:prstDash val="solid"/>
              <a:miter lim="800000"/>
              <a:headEnd len="sm" w="sm" type="none"/>
              <a:tailEnd len="sm" w="sm" type="none"/>
            </a:ln>
          </p:spPr>
        </p:cxnSp>
      </p:grpSp>
      <p:sp>
        <p:nvSpPr>
          <p:cNvPr id="143" name="Google Shape;143;p39"/>
          <p:cNvSpPr txBox="1"/>
          <p:nvPr/>
        </p:nvSpPr>
        <p:spPr>
          <a:xfrm>
            <a:off x="531812" y="812800"/>
            <a:ext cx="609600" cy="584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lt1"/>
              </a:buClr>
              <a:buSzPts val="8000"/>
              <a:buFont typeface="Century Gothic"/>
              <a:buNone/>
            </a:pPr>
            <a:r>
              <a:rPr b="0" i="0" lang="en-US" sz="8000" u="none" cap="none" strike="noStrike">
                <a:solidFill>
                  <a:schemeClr val="lt1"/>
                </a:solidFill>
                <a:latin typeface="Century Gothic"/>
                <a:ea typeface="Century Gothic"/>
                <a:cs typeface="Century Gothic"/>
                <a:sym typeface="Century Gothic"/>
              </a:rPr>
              <a:t>“</a:t>
            </a:r>
            <a:endParaRPr b="0" i="0" sz="1400" u="none" cap="none" strike="noStrike">
              <a:solidFill>
                <a:srgbClr val="000000"/>
              </a:solidFill>
              <a:latin typeface="Arial"/>
              <a:ea typeface="Arial"/>
              <a:cs typeface="Arial"/>
              <a:sym typeface="Arial"/>
            </a:endParaRPr>
          </a:p>
        </p:txBody>
      </p:sp>
      <p:sp>
        <p:nvSpPr>
          <p:cNvPr id="144" name="Google Shape;144;p39"/>
          <p:cNvSpPr txBox="1"/>
          <p:nvPr/>
        </p:nvSpPr>
        <p:spPr>
          <a:xfrm>
            <a:off x="10285412" y="2768600"/>
            <a:ext cx="609600" cy="5842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lt1"/>
              </a:buClr>
              <a:buSzPts val="8000"/>
              <a:buFont typeface="Century Gothic"/>
              <a:buNone/>
            </a:pPr>
            <a:r>
              <a:rPr b="0" i="0" lang="en-US" sz="8000" u="none" cap="none" strike="noStrike">
                <a:solidFill>
                  <a:schemeClr val="lt1"/>
                </a:solidFill>
                <a:latin typeface="Century Gothic"/>
                <a:ea typeface="Century Gothic"/>
                <a:cs typeface="Century Gothic"/>
                <a:sym typeface="Century Gothic"/>
              </a:rPr>
              <a:t>”</a:t>
            </a:r>
            <a:endParaRPr b="0" i="0" sz="1400" u="none" cap="none" strike="noStrike">
              <a:solidFill>
                <a:srgbClr val="000000"/>
              </a:solidFill>
              <a:latin typeface="Arial"/>
              <a:ea typeface="Arial"/>
              <a:cs typeface="Arial"/>
              <a:sym typeface="Arial"/>
            </a:endParaRPr>
          </a:p>
        </p:txBody>
      </p:sp>
      <p:sp>
        <p:nvSpPr>
          <p:cNvPr id="145" name="Google Shape;145;p39"/>
          <p:cNvSpPr txBox="1"/>
          <p:nvPr>
            <p:ph type="title"/>
          </p:nvPr>
        </p:nvSpPr>
        <p:spPr>
          <a:xfrm>
            <a:off x="684212" y="4487862"/>
            <a:ext cx="8534400" cy="1506537"/>
          </a:xfrm>
          <a:prstGeom prst="rect">
            <a:avLst/>
          </a:prstGeom>
          <a:noFill/>
          <a:ln>
            <a:noFill/>
          </a:ln>
        </p:spPr>
        <p:txBody>
          <a:bodyPr anchorCtr="0" anchor="ctr" bIns="45700" lIns="91425" spcFirstLastPara="1" rIns="91425" wrap="square" tIns="45700">
            <a:normAutofit/>
          </a:bodyPr>
          <a:lstStyle>
            <a:lvl1pPr lvl="0"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9pPr>
          </a:lstStyle>
          <a:p/>
        </p:txBody>
      </p:sp>
      <p:sp>
        <p:nvSpPr>
          <p:cNvPr id="146" name="Google Shape;146;p39"/>
          <p:cNvSpPr txBox="1"/>
          <p:nvPr>
            <p:ph idx="1" type="body"/>
          </p:nvPr>
        </p:nvSpPr>
        <p:spPr>
          <a:xfrm>
            <a:off x="684212" y="685800"/>
            <a:ext cx="8534400" cy="3614737"/>
          </a:xfrm>
          <a:prstGeom prst="rect">
            <a:avLst/>
          </a:prstGeom>
          <a:noFill/>
          <a:ln>
            <a:noFill/>
          </a:ln>
        </p:spPr>
        <p:txBody>
          <a:bodyPr anchorCtr="0" anchor="ctr" bIns="45700" lIns="91425" spcFirstLastPara="1" rIns="91425" wrap="square" tIns="45700">
            <a:noAutofit/>
          </a:bodyPr>
          <a:lstStyle>
            <a:lvl1pPr indent="-330200" lvl="0" marL="457200" marR="0" rtl="0" algn="l">
              <a:lnSpc>
                <a:spcPct val="100000"/>
              </a:lnSpc>
              <a:spcBef>
                <a:spcPts val="400"/>
              </a:spcBef>
              <a:spcAft>
                <a:spcPts val="0"/>
              </a:spcAft>
              <a:buClr>
                <a:schemeClr val="lt1"/>
              </a:buClr>
              <a:buSzPts val="1600"/>
              <a:buFont typeface="Noto Sans Symbols"/>
              <a:buChar char="▶"/>
              <a:defRPr b="0" i="0" sz="2000" u="none" cap="none" strike="noStrike">
                <a:solidFill>
                  <a:srgbClr val="0F496F"/>
                </a:solidFill>
                <a:latin typeface="Century Gothic"/>
                <a:ea typeface="Century Gothic"/>
                <a:cs typeface="Century Gothic"/>
                <a:sym typeface="Century Gothic"/>
              </a:defRPr>
            </a:lvl1pPr>
            <a:lvl2pPr indent="-320040" lvl="1" marL="914400" marR="0" rtl="0" algn="l">
              <a:lnSpc>
                <a:spcPct val="100000"/>
              </a:lnSpc>
              <a:spcBef>
                <a:spcPts val="600"/>
              </a:spcBef>
              <a:spcAft>
                <a:spcPts val="0"/>
              </a:spcAft>
              <a:buClr>
                <a:schemeClr val="lt1"/>
              </a:buClr>
              <a:buSzPts val="1440"/>
              <a:buFont typeface="Noto Sans Symbols"/>
              <a:buChar char="▶"/>
              <a:defRPr b="0" i="0" sz="1800" u="none" cap="none" strike="noStrike">
                <a:solidFill>
                  <a:srgbClr val="0F496F"/>
                </a:solidFill>
                <a:latin typeface="Century Gothic"/>
                <a:ea typeface="Century Gothic"/>
                <a:cs typeface="Century Gothic"/>
                <a:sym typeface="Century Gothic"/>
              </a:defRPr>
            </a:lvl2pPr>
            <a:lvl3pPr indent="-309880" lvl="2" marL="1371600" marR="0" rtl="0" algn="l">
              <a:lnSpc>
                <a:spcPct val="100000"/>
              </a:lnSpc>
              <a:spcBef>
                <a:spcPts val="600"/>
              </a:spcBef>
              <a:spcAft>
                <a:spcPts val="0"/>
              </a:spcAft>
              <a:buClr>
                <a:schemeClr val="lt1"/>
              </a:buClr>
              <a:buSzPts val="1280"/>
              <a:buFont typeface="Noto Sans Symbols"/>
              <a:buChar char="▶"/>
              <a:defRPr b="0" i="0" sz="1600" u="none" cap="none" strike="noStrike">
                <a:solidFill>
                  <a:srgbClr val="0F496F"/>
                </a:solidFill>
                <a:latin typeface="Century Gothic"/>
                <a:ea typeface="Century Gothic"/>
                <a:cs typeface="Century Gothic"/>
                <a:sym typeface="Century Gothic"/>
              </a:defRPr>
            </a:lvl3pPr>
            <a:lvl4pPr indent="-299719" lvl="3" marL="18288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96F"/>
                </a:solidFill>
                <a:latin typeface="Century Gothic"/>
                <a:ea typeface="Century Gothic"/>
                <a:cs typeface="Century Gothic"/>
                <a:sym typeface="Century Gothic"/>
              </a:defRPr>
            </a:lvl4pPr>
            <a:lvl5pPr indent="-299720" lvl="4" marL="22860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96F"/>
                </a:solidFill>
                <a:latin typeface="Century Gothic"/>
                <a:ea typeface="Century Gothic"/>
                <a:cs typeface="Century Gothic"/>
                <a:sym typeface="Century Gothic"/>
              </a:defRPr>
            </a:lvl5pPr>
            <a:lvl6pPr indent="-299720" lvl="5" marL="27432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6pPr>
            <a:lvl7pPr indent="-299720" lvl="6" marL="32004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7pPr>
            <a:lvl8pPr indent="-299720" lvl="7" marL="36576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8pPr>
            <a:lvl9pPr indent="-299720" lvl="8" marL="4114800" marR="0" rtl="0" algn="l">
              <a:lnSpc>
                <a:spcPct val="100000"/>
              </a:lnSpc>
              <a:spcBef>
                <a:spcPts val="600"/>
              </a:spcBef>
              <a:spcAft>
                <a:spcPts val="60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9pPr>
          </a:lstStyle>
          <a:p/>
        </p:txBody>
      </p:sp>
      <p:sp>
        <p:nvSpPr>
          <p:cNvPr id="147" name="Google Shape;147;p39"/>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000" u="none" cap="none" strike="noStrike">
                <a:solidFill>
                  <a:srgbClr val="0A304A"/>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9pPr>
          </a:lstStyle>
          <a:p/>
        </p:txBody>
      </p:sp>
      <p:sp>
        <p:nvSpPr>
          <p:cNvPr id="148" name="Google Shape;148;p39"/>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9pPr>
          </a:lstStyle>
          <a:p/>
        </p:txBody>
      </p:sp>
      <p:sp>
        <p:nvSpPr>
          <p:cNvPr id="149" name="Google Shape;149;p39"/>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67"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64D4EF"/>
            </a:gs>
            <a:gs pos="10000">
              <a:srgbClr val="64D4EF"/>
            </a:gs>
            <a:gs pos="100000">
              <a:srgbClr val="06588E"/>
            </a:gs>
          </a:gsLst>
          <a:lin ang="6120000" scaled="0"/>
        </a:gradFill>
      </p:bgPr>
    </p:bg>
    <p:spTree>
      <p:nvGrpSpPr>
        <p:cNvPr id="157" name="Shape 157"/>
        <p:cNvGrpSpPr/>
        <p:nvPr/>
      </p:nvGrpSpPr>
      <p:grpSpPr>
        <a:xfrm>
          <a:off x="0" y="0"/>
          <a:ext cx="0" cy="0"/>
          <a:chOff x="0" y="0"/>
          <a:chExt cx="0" cy="0"/>
        </a:xfrm>
      </p:grpSpPr>
      <p:grpSp>
        <p:nvGrpSpPr>
          <p:cNvPr id="158" name="Google Shape;158;p41"/>
          <p:cNvGrpSpPr/>
          <p:nvPr/>
        </p:nvGrpSpPr>
        <p:grpSpPr>
          <a:xfrm>
            <a:off x="9207500" y="2963862"/>
            <a:ext cx="2981325" cy="3208337"/>
            <a:chOff x="9206969" y="2963333"/>
            <a:chExt cx="2981858" cy="3208867"/>
          </a:xfrm>
        </p:grpSpPr>
        <p:cxnSp>
          <p:nvCxnSpPr>
            <p:cNvPr id="159" name="Google Shape;159;p41"/>
            <p:cNvCxnSpPr/>
            <p:nvPr/>
          </p:nvCxnSpPr>
          <p:spPr>
            <a:xfrm flipH="1">
              <a:off x="11275852" y="2963333"/>
              <a:ext cx="912975" cy="912963"/>
            </a:xfrm>
            <a:prstGeom prst="straightConnector1">
              <a:avLst/>
            </a:prstGeom>
            <a:noFill/>
            <a:ln cap="rnd" cmpd="sng" w="9525">
              <a:solidFill>
                <a:schemeClr val="lt1"/>
              </a:solidFill>
              <a:prstDash val="solid"/>
              <a:miter lim="800000"/>
              <a:headEnd len="sm" w="sm" type="none"/>
              <a:tailEnd len="sm" w="sm" type="none"/>
            </a:ln>
          </p:spPr>
        </p:cxnSp>
        <p:cxnSp>
          <p:nvCxnSpPr>
            <p:cNvPr id="160" name="Google Shape;160;p41"/>
            <p:cNvCxnSpPr/>
            <p:nvPr/>
          </p:nvCxnSpPr>
          <p:spPr>
            <a:xfrm flipH="1">
              <a:off x="9206969" y="3190383"/>
              <a:ext cx="2981858" cy="2981817"/>
            </a:xfrm>
            <a:prstGeom prst="straightConnector1">
              <a:avLst/>
            </a:prstGeom>
            <a:noFill/>
            <a:ln cap="rnd" cmpd="sng" w="9525">
              <a:solidFill>
                <a:schemeClr val="lt1"/>
              </a:solidFill>
              <a:prstDash val="solid"/>
              <a:miter lim="800000"/>
              <a:headEnd len="sm" w="sm" type="none"/>
              <a:tailEnd len="sm" w="sm" type="none"/>
            </a:ln>
          </p:spPr>
        </p:cxnSp>
        <p:cxnSp>
          <p:nvCxnSpPr>
            <p:cNvPr id="161" name="Google Shape;161;p41"/>
            <p:cNvCxnSpPr/>
            <p:nvPr/>
          </p:nvCxnSpPr>
          <p:spPr>
            <a:xfrm flipH="1">
              <a:off x="10293013" y="3285648"/>
              <a:ext cx="1895814" cy="1895788"/>
            </a:xfrm>
            <a:prstGeom prst="straightConnector1">
              <a:avLst/>
            </a:prstGeom>
            <a:noFill/>
            <a:ln cap="rnd" cmpd="sng" w="9525">
              <a:solidFill>
                <a:schemeClr val="lt1"/>
              </a:solidFill>
              <a:prstDash val="solid"/>
              <a:miter lim="800000"/>
              <a:headEnd len="sm" w="sm" type="none"/>
              <a:tailEnd len="sm" w="sm" type="none"/>
            </a:ln>
          </p:spPr>
        </p:cxnSp>
        <p:cxnSp>
          <p:nvCxnSpPr>
            <p:cNvPr id="162" name="Google Shape;162;p41"/>
            <p:cNvCxnSpPr/>
            <p:nvPr/>
          </p:nvCxnSpPr>
          <p:spPr>
            <a:xfrm flipH="1">
              <a:off x="10443853" y="3131636"/>
              <a:ext cx="1744974" cy="1744950"/>
            </a:xfrm>
            <a:prstGeom prst="straightConnector1">
              <a:avLst/>
            </a:prstGeom>
            <a:noFill/>
            <a:ln cap="rnd" cmpd="sng" w="28575">
              <a:solidFill>
                <a:schemeClr val="lt1"/>
              </a:solidFill>
              <a:prstDash val="solid"/>
              <a:miter lim="800000"/>
              <a:headEnd len="sm" w="sm" type="none"/>
              <a:tailEnd len="sm" w="sm" type="none"/>
            </a:ln>
          </p:spPr>
        </p:cxnSp>
        <p:cxnSp>
          <p:nvCxnSpPr>
            <p:cNvPr id="163" name="Google Shape;163;p41"/>
            <p:cNvCxnSpPr/>
            <p:nvPr/>
          </p:nvCxnSpPr>
          <p:spPr>
            <a:xfrm flipH="1">
              <a:off x="10918600" y="3682589"/>
              <a:ext cx="1270227" cy="1270210"/>
            </a:xfrm>
            <a:prstGeom prst="straightConnector1">
              <a:avLst/>
            </a:prstGeom>
            <a:noFill/>
            <a:ln cap="rnd" cmpd="sng" w="28575">
              <a:solidFill>
                <a:schemeClr val="lt1"/>
              </a:solidFill>
              <a:prstDash val="solid"/>
              <a:miter lim="800000"/>
              <a:headEnd len="sm" w="sm" type="none"/>
              <a:tailEnd len="sm" w="sm" type="none"/>
            </a:ln>
          </p:spPr>
        </p:cxnSp>
      </p:grpSp>
      <p:sp>
        <p:nvSpPr>
          <p:cNvPr id="164" name="Google Shape;164;p41"/>
          <p:cNvSpPr txBox="1"/>
          <p:nvPr/>
        </p:nvSpPr>
        <p:spPr>
          <a:xfrm>
            <a:off x="531812" y="812800"/>
            <a:ext cx="609600" cy="584200"/>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chemeClr val="lt1"/>
              </a:buClr>
              <a:buSzPts val="8000"/>
              <a:buFont typeface="Century Gothic"/>
              <a:buNone/>
            </a:pPr>
            <a:r>
              <a:rPr b="0" i="0" lang="en-US" sz="8000" u="none" cap="none" strike="noStrike">
                <a:solidFill>
                  <a:schemeClr val="lt1"/>
                </a:solidFill>
                <a:latin typeface="Century Gothic"/>
                <a:ea typeface="Century Gothic"/>
                <a:cs typeface="Century Gothic"/>
                <a:sym typeface="Century Gothic"/>
              </a:rPr>
              <a:t>“</a:t>
            </a:r>
            <a:endParaRPr b="0" i="0" sz="1400" u="none" cap="none" strike="noStrike">
              <a:solidFill>
                <a:srgbClr val="000000"/>
              </a:solidFill>
              <a:latin typeface="Arial"/>
              <a:ea typeface="Arial"/>
              <a:cs typeface="Arial"/>
              <a:sym typeface="Arial"/>
            </a:endParaRPr>
          </a:p>
        </p:txBody>
      </p:sp>
      <p:sp>
        <p:nvSpPr>
          <p:cNvPr id="165" name="Google Shape;165;p41"/>
          <p:cNvSpPr txBox="1"/>
          <p:nvPr/>
        </p:nvSpPr>
        <p:spPr>
          <a:xfrm>
            <a:off x="10285412" y="2768600"/>
            <a:ext cx="609600" cy="584200"/>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lt1"/>
              </a:buClr>
              <a:buSzPts val="8000"/>
              <a:buFont typeface="Century Gothic"/>
              <a:buNone/>
            </a:pPr>
            <a:r>
              <a:rPr b="0" i="0" lang="en-US" sz="8000" u="none" cap="none" strike="noStrike">
                <a:solidFill>
                  <a:schemeClr val="lt1"/>
                </a:solidFill>
                <a:latin typeface="Century Gothic"/>
                <a:ea typeface="Century Gothic"/>
                <a:cs typeface="Century Gothic"/>
                <a:sym typeface="Century Gothic"/>
              </a:rPr>
              <a:t>”</a:t>
            </a:r>
            <a:endParaRPr b="0" i="0" sz="1400" u="none" cap="none" strike="noStrike">
              <a:solidFill>
                <a:srgbClr val="000000"/>
              </a:solidFill>
              <a:latin typeface="Arial"/>
              <a:ea typeface="Arial"/>
              <a:cs typeface="Arial"/>
              <a:sym typeface="Arial"/>
            </a:endParaRPr>
          </a:p>
        </p:txBody>
      </p:sp>
      <p:sp>
        <p:nvSpPr>
          <p:cNvPr id="166" name="Google Shape;166;p41"/>
          <p:cNvSpPr txBox="1"/>
          <p:nvPr>
            <p:ph type="title"/>
          </p:nvPr>
        </p:nvSpPr>
        <p:spPr>
          <a:xfrm>
            <a:off x="684212" y="4487862"/>
            <a:ext cx="8534400" cy="1506537"/>
          </a:xfrm>
          <a:prstGeom prst="rect">
            <a:avLst/>
          </a:prstGeom>
          <a:noFill/>
          <a:ln>
            <a:noFill/>
          </a:ln>
        </p:spPr>
        <p:txBody>
          <a:bodyPr anchorCtr="0" anchor="ctr" bIns="45700" lIns="91425" spcFirstLastPara="1" rIns="91425" wrap="square" tIns="45700">
            <a:normAutofit/>
          </a:bodyPr>
          <a:lstStyle>
            <a:lvl1pPr lvl="0"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3600" u="none" cap="none" strike="noStrike">
                <a:solidFill>
                  <a:schemeClr val="lt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2"/>
                </a:solidFill>
                <a:latin typeface="Arial"/>
                <a:ea typeface="Arial"/>
                <a:cs typeface="Arial"/>
                <a:sym typeface="Arial"/>
              </a:defRPr>
            </a:lvl9pPr>
          </a:lstStyle>
          <a:p/>
        </p:txBody>
      </p:sp>
      <p:sp>
        <p:nvSpPr>
          <p:cNvPr id="167" name="Google Shape;167;p41"/>
          <p:cNvSpPr txBox="1"/>
          <p:nvPr>
            <p:ph idx="1" type="body"/>
          </p:nvPr>
        </p:nvSpPr>
        <p:spPr>
          <a:xfrm>
            <a:off x="684212" y="685800"/>
            <a:ext cx="8534400" cy="3614737"/>
          </a:xfrm>
          <a:prstGeom prst="rect">
            <a:avLst/>
          </a:prstGeom>
          <a:noFill/>
          <a:ln>
            <a:noFill/>
          </a:ln>
        </p:spPr>
        <p:txBody>
          <a:bodyPr anchorCtr="0" anchor="ctr" bIns="45700" lIns="91425" spcFirstLastPara="1" rIns="91425" wrap="square" tIns="45700">
            <a:noAutofit/>
          </a:bodyPr>
          <a:lstStyle>
            <a:lvl1pPr indent="-330200" lvl="0" marL="457200" marR="0" rtl="0" algn="l">
              <a:lnSpc>
                <a:spcPct val="100000"/>
              </a:lnSpc>
              <a:spcBef>
                <a:spcPts val="400"/>
              </a:spcBef>
              <a:spcAft>
                <a:spcPts val="0"/>
              </a:spcAft>
              <a:buClr>
                <a:schemeClr val="lt1"/>
              </a:buClr>
              <a:buSzPts val="1600"/>
              <a:buFont typeface="Noto Sans Symbols"/>
              <a:buChar char="▶"/>
              <a:defRPr b="0" i="0" sz="2000" u="none" cap="none" strike="noStrike">
                <a:solidFill>
                  <a:srgbClr val="0F496F"/>
                </a:solidFill>
                <a:latin typeface="Century Gothic"/>
                <a:ea typeface="Century Gothic"/>
                <a:cs typeface="Century Gothic"/>
                <a:sym typeface="Century Gothic"/>
              </a:defRPr>
            </a:lvl1pPr>
            <a:lvl2pPr indent="-320040" lvl="1" marL="914400" marR="0" rtl="0" algn="l">
              <a:lnSpc>
                <a:spcPct val="100000"/>
              </a:lnSpc>
              <a:spcBef>
                <a:spcPts val="600"/>
              </a:spcBef>
              <a:spcAft>
                <a:spcPts val="0"/>
              </a:spcAft>
              <a:buClr>
                <a:schemeClr val="lt1"/>
              </a:buClr>
              <a:buSzPts val="1440"/>
              <a:buFont typeface="Noto Sans Symbols"/>
              <a:buChar char="▶"/>
              <a:defRPr b="0" i="0" sz="1800" u="none" cap="none" strike="noStrike">
                <a:solidFill>
                  <a:srgbClr val="0F496F"/>
                </a:solidFill>
                <a:latin typeface="Century Gothic"/>
                <a:ea typeface="Century Gothic"/>
                <a:cs typeface="Century Gothic"/>
                <a:sym typeface="Century Gothic"/>
              </a:defRPr>
            </a:lvl2pPr>
            <a:lvl3pPr indent="-309880" lvl="2" marL="1371600" marR="0" rtl="0" algn="l">
              <a:lnSpc>
                <a:spcPct val="100000"/>
              </a:lnSpc>
              <a:spcBef>
                <a:spcPts val="600"/>
              </a:spcBef>
              <a:spcAft>
                <a:spcPts val="0"/>
              </a:spcAft>
              <a:buClr>
                <a:schemeClr val="lt1"/>
              </a:buClr>
              <a:buSzPts val="1280"/>
              <a:buFont typeface="Noto Sans Symbols"/>
              <a:buChar char="▶"/>
              <a:defRPr b="0" i="0" sz="1600" u="none" cap="none" strike="noStrike">
                <a:solidFill>
                  <a:srgbClr val="0F496F"/>
                </a:solidFill>
                <a:latin typeface="Century Gothic"/>
                <a:ea typeface="Century Gothic"/>
                <a:cs typeface="Century Gothic"/>
                <a:sym typeface="Century Gothic"/>
              </a:defRPr>
            </a:lvl3pPr>
            <a:lvl4pPr indent="-299719" lvl="3" marL="18288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96F"/>
                </a:solidFill>
                <a:latin typeface="Century Gothic"/>
                <a:ea typeface="Century Gothic"/>
                <a:cs typeface="Century Gothic"/>
                <a:sym typeface="Century Gothic"/>
              </a:defRPr>
            </a:lvl4pPr>
            <a:lvl5pPr indent="-299720" lvl="4" marL="22860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96F"/>
                </a:solidFill>
                <a:latin typeface="Century Gothic"/>
                <a:ea typeface="Century Gothic"/>
                <a:cs typeface="Century Gothic"/>
                <a:sym typeface="Century Gothic"/>
              </a:defRPr>
            </a:lvl5pPr>
            <a:lvl6pPr indent="-299720" lvl="5" marL="27432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6pPr>
            <a:lvl7pPr indent="-299720" lvl="6" marL="32004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7pPr>
            <a:lvl8pPr indent="-299720" lvl="7" marL="3657600" marR="0" rtl="0" algn="l">
              <a:lnSpc>
                <a:spcPct val="100000"/>
              </a:lnSpc>
              <a:spcBef>
                <a:spcPts val="600"/>
              </a:spcBef>
              <a:spcAft>
                <a:spcPts val="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8pPr>
            <a:lvl9pPr indent="-299720" lvl="8" marL="4114800" marR="0" rtl="0" algn="l">
              <a:lnSpc>
                <a:spcPct val="100000"/>
              </a:lnSpc>
              <a:spcBef>
                <a:spcPts val="600"/>
              </a:spcBef>
              <a:spcAft>
                <a:spcPts val="600"/>
              </a:spcAft>
              <a:buClr>
                <a:schemeClr val="lt1"/>
              </a:buClr>
              <a:buSzPts val="1120"/>
              <a:buFont typeface="Noto Sans Symbols"/>
              <a:buChar char="▶"/>
              <a:defRPr b="0" i="0" sz="1400" u="none" cap="none" strike="noStrike">
                <a:solidFill>
                  <a:srgbClr val="0F486F"/>
                </a:solidFill>
                <a:latin typeface="Century Gothic"/>
                <a:ea typeface="Century Gothic"/>
                <a:cs typeface="Century Gothic"/>
                <a:sym typeface="Century Gothic"/>
              </a:defRPr>
            </a:lvl9pPr>
          </a:lstStyle>
          <a:p/>
        </p:txBody>
      </p:sp>
      <p:sp>
        <p:nvSpPr>
          <p:cNvPr id="168" name="Google Shape;168;p41"/>
          <p:cNvSpPr txBox="1"/>
          <p:nvPr>
            <p:ph idx="10" type="dt"/>
          </p:nvPr>
        </p:nvSpPr>
        <p:spPr>
          <a:xfrm>
            <a:off x="9904412" y="6172200"/>
            <a:ext cx="1600200" cy="365125"/>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000" u="none" cap="none" strike="noStrike">
                <a:solidFill>
                  <a:srgbClr val="0A304A"/>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9pPr>
          </a:lstStyle>
          <a:p/>
        </p:txBody>
      </p:sp>
      <p:sp>
        <p:nvSpPr>
          <p:cNvPr id="169" name="Google Shape;169;p41"/>
          <p:cNvSpPr txBox="1"/>
          <p:nvPr>
            <p:ph idx="11" type="ftr"/>
          </p:nvPr>
        </p:nvSpPr>
        <p:spPr>
          <a:xfrm>
            <a:off x="684212" y="6172200"/>
            <a:ext cx="75438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Century Gothic"/>
                <a:ea typeface="Century Gothic"/>
                <a:cs typeface="Century Gothic"/>
                <a:sym typeface="Century Gothic"/>
              </a:defRPr>
            </a:lvl9pPr>
          </a:lstStyle>
          <a:p/>
        </p:txBody>
      </p:sp>
      <p:sp>
        <p:nvSpPr>
          <p:cNvPr id="170" name="Google Shape;170;p41"/>
          <p:cNvSpPr txBox="1"/>
          <p:nvPr>
            <p:ph idx="12" type="sldNum"/>
          </p:nvPr>
        </p:nvSpPr>
        <p:spPr>
          <a:xfrm>
            <a:off x="10363200" y="5578475"/>
            <a:ext cx="1143000" cy="669925"/>
          </a:xfrm>
          <a:prstGeom prst="rect">
            <a:avLst/>
          </a:prstGeom>
          <a:noFill/>
          <a:ln>
            <a:noFill/>
          </a:ln>
        </p:spPr>
        <p:txBody>
          <a:bodyPr anchorCtr="0" anchor="b" bIns="45700" lIns="91425" spcFirstLastPara="1" rIns="91425" wrap="square" tIns="45700">
            <a:noAutofit/>
          </a:bodyPr>
          <a:lstStyle>
            <a:lvl1pPr indent="0" lvl="0"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0A304A"/>
              </a:buClr>
              <a:buSzPts val="3200"/>
              <a:buFont typeface="Century Gothic"/>
              <a:buNone/>
              <a:defRPr b="0" i="0" sz="3200" u="none" cap="none" strike="noStrike">
                <a:solidFill>
                  <a:srgbClr val="0A304A"/>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6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6.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6.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png"/><Relationship Id="rId4" Type="http://schemas.openxmlformats.org/officeDocument/2006/relationships/image" Target="../media/image7.png"/><Relationship Id="rId5" Type="http://schemas.openxmlformats.org/officeDocument/2006/relationships/image" Target="../media/image4.png"/><Relationship Id="rId6" Type="http://schemas.openxmlformats.org/officeDocument/2006/relationships/image" Target="../media/image10.png"/><Relationship Id="rId7" Type="http://schemas.openxmlformats.org/officeDocument/2006/relationships/image" Target="../media/image18.png"/><Relationship Id="rId8"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6.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19.png"/><Relationship Id="rId5" Type="http://schemas.openxmlformats.org/officeDocument/2006/relationships/image" Target="../media/image2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3.png"/><Relationship Id="rId4" Type="http://schemas.openxmlformats.org/officeDocument/2006/relationships/image" Target="../media/image17.png"/><Relationship Id="rId5" Type="http://schemas.openxmlformats.org/officeDocument/2006/relationships/image" Target="../media/image12.png"/><Relationship Id="rId6" Type="http://schemas.openxmlformats.org/officeDocument/2006/relationships/image" Target="../media/image2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6.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6.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6.jpg"/><Relationship Id="rId4" Type="http://schemas.openxmlformats.org/officeDocument/2006/relationships/hyperlink" Target="https://www.parkgateprimary.org.uk"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6.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6.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6.jpg"/><Relationship Id="rId4" Type="http://schemas.openxmlformats.org/officeDocument/2006/relationships/hyperlink" Target="mailto:meerkats@parkgate.cheshire.sch.uk"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pic>
        <p:nvPicPr>
          <p:cNvPr descr="Parkgate Logo" id="182" name="Google Shape;182;p1"/>
          <p:cNvPicPr preferRelativeResize="0"/>
          <p:nvPr/>
        </p:nvPicPr>
        <p:blipFill rotWithShape="1">
          <a:blip r:embed="rId3">
            <a:alphaModFix/>
          </a:blip>
          <a:srcRect b="0" l="0" r="0" t="0"/>
          <a:stretch/>
        </p:blipFill>
        <p:spPr>
          <a:xfrm>
            <a:off x="10579100" y="0"/>
            <a:ext cx="1544637" cy="1533525"/>
          </a:xfrm>
          <a:prstGeom prst="rect">
            <a:avLst/>
          </a:prstGeom>
          <a:noFill/>
          <a:ln>
            <a:noFill/>
          </a:ln>
        </p:spPr>
      </p:pic>
      <p:sp>
        <p:nvSpPr>
          <p:cNvPr id="183" name="Google Shape;183;p1"/>
          <p:cNvSpPr txBox="1"/>
          <p:nvPr/>
        </p:nvSpPr>
        <p:spPr>
          <a:xfrm>
            <a:off x="199375" y="484333"/>
            <a:ext cx="10944300" cy="28629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6000"/>
              <a:buFont typeface="Arial"/>
              <a:buNone/>
            </a:pPr>
            <a:r>
              <a:rPr b="1" i="0" lang="en-US" sz="6000" u="none" cap="none" strike="noStrike">
                <a:solidFill>
                  <a:schemeClr val="dk1"/>
                </a:solidFill>
                <a:latin typeface="Arial"/>
                <a:ea typeface="Arial"/>
                <a:cs typeface="Arial"/>
                <a:sym typeface="Arial"/>
              </a:rPr>
              <a:t>‘Meet the teacher’</a:t>
            </a:r>
            <a:endParaRPr b="0" i="0" sz="1400" u="none"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6000"/>
              <a:buFont typeface="Arial"/>
              <a:buNone/>
            </a:pPr>
            <a:r>
              <a:rPr b="1" lang="en-US" sz="6000">
                <a:solidFill>
                  <a:schemeClr val="dk1"/>
                </a:solidFill>
              </a:rPr>
              <a:t>Mr</a:t>
            </a:r>
            <a:r>
              <a:rPr b="1" i="0" lang="en-US" sz="6000" u="none" cap="none" strike="noStrike">
                <a:solidFill>
                  <a:schemeClr val="dk1"/>
                </a:solidFill>
                <a:latin typeface="Arial"/>
                <a:ea typeface="Arial"/>
                <a:cs typeface="Arial"/>
                <a:sym typeface="Arial"/>
              </a:rPr>
              <a:t> Hewson</a:t>
            </a:r>
            <a:endParaRPr b="1" i="0" sz="60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6000"/>
              <a:buFont typeface="Arial"/>
              <a:buNone/>
            </a:pPr>
            <a:r>
              <a:t/>
            </a:r>
            <a:endParaRPr b="1" i="0" sz="60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pic>
        <p:nvPicPr>
          <p:cNvPr descr="Parkgate Logo" id="188" name="Google Shape;188;p2"/>
          <p:cNvPicPr preferRelativeResize="0"/>
          <p:nvPr/>
        </p:nvPicPr>
        <p:blipFill rotWithShape="1">
          <a:blip r:embed="rId3">
            <a:alphaModFix/>
          </a:blip>
          <a:srcRect b="0" l="0" r="0" t="0"/>
          <a:stretch/>
        </p:blipFill>
        <p:spPr>
          <a:xfrm>
            <a:off x="10579100" y="0"/>
            <a:ext cx="1544637" cy="1533525"/>
          </a:xfrm>
          <a:prstGeom prst="rect">
            <a:avLst/>
          </a:prstGeom>
          <a:noFill/>
          <a:ln>
            <a:noFill/>
          </a:ln>
        </p:spPr>
      </p:pic>
      <p:sp>
        <p:nvSpPr>
          <p:cNvPr id="189" name="Google Shape;189;p2"/>
          <p:cNvSpPr txBox="1"/>
          <p:nvPr/>
        </p:nvSpPr>
        <p:spPr>
          <a:xfrm>
            <a:off x="-1393825" y="103187"/>
            <a:ext cx="7805737" cy="9239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5400"/>
              <a:buFont typeface="Arial"/>
              <a:buNone/>
            </a:pPr>
            <a:r>
              <a:rPr b="1" i="0" lang="en-US" sz="5400" u="none" cap="none" strike="noStrike">
                <a:solidFill>
                  <a:schemeClr val="lt1"/>
                </a:solidFill>
                <a:latin typeface="Arial"/>
                <a:ea typeface="Arial"/>
                <a:cs typeface="Arial"/>
                <a:sym typeface="Arial"/>
              </a:rPr>
              <a:t>A Typical Day</a:t>
            </a:r>
            <a:endParaRPr b="0" i="0" sz="1400" u="none" cap="none" strike="noStrike">
              <a:solidFill>
                <a:srgbClr val="000000"/>
              </a:solidFill>
              <a:latin typeface="Arial"/>
              <a:ea typeface="Arial"/>
              <a:cs typeface="Arial"/>
              <a:sym typeface="Arial"/>
            </a:endParaRPr>
          </a:p>
        </p:txBody>
      </p:sp>
      <p:sp>
        <p:nvSpPr>
          <p:cNvPr id="190" name="Google Shape;190;p2"/>
          <p:cNvSpPr txBox="1"/>
          <p:nvPr/>
        </p:nvSpPr>
        <p:spPr>
          <a:xfrm>
            <a:off x="335743" y="1304717"/>
            <a:ext cx="9115500" cy="4402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800"/>
              <a:buFont typeface="Arial"/>
              <a:buNone/>
            </a:pPr>
            <a:r>
              <a:rPr b="0" i="0" lang="en-US" sz="2000" u="none" cap="none" strike="noStrike">
                <a:solidFill>
                  <a:schemeClr val="lt1"/>
                </a:solidFill>
                <a:latin typeface="Arial"/>
                <a:ea typeface="Arial"/>
                <a:cs typeface="Arial"/>
                <a:sym typeface="Arial"/>
              </a:rPr>
              <a:t>8:40 -  Gates open</a:t>
            </a:r>
            <a:endParaRPr/>
          </a:p>
          <a:p>
            <a:pPr indent="0" lvl="0" marL="0" marR="0" rtl="0" algn="l">
              <a:lnSpc>
                <a:spcPct val="100000"/>
              </a:lnSpc>
              <a:spcBef>
                <a:spcPts val="0"/>
              </a:spcBef>
              <a:spcAft>
                <a:spcPts val="0"/>
              </a:spcAft>
              <a:buClr>
                <a:schemeClr val="lt1"/>
              </a:buClr>
              <a:buSzPts val="2800"/>
              <a:buFont typeface="Arial"/>
              <a:buNone/>
            </a:pPr>
            <a:r>
              <a:rPr b="0" i="0" lang="en-US" sz="2000" u="none" cap="none" strike="noStrike">
                <a:solidFill>
                  <a:schemeClr val="lt1"/>
                </a:solidFill>
                <a:latin typeface="Arial"/>
                <a:ea typeface="Arial"/>
                <a:cs typeface="Arial"/>
                <a:sym typeface="Arial"/>
              </a:rPr>
              <a:t>8:50 - Gates close (late mark after this time)</a:t>
            </a:r>
            <a:endParaRPr/>
          </a:p>
          <a:p>
            <a:pPr indent="0" lvl="0" marL="0" marR="0" rtl="0" algn="l">
              <a:lnSpc>
                <a:spcPct val="100000"/>
              </a:lnSpc>
              <a:spcBef>
                <a:spcPts val="0"/>
              </a:spcBef>
              <a:spcAft>
                <a:spcPts val="0"/>
              </a:spcAft>
              <a:buClr>
                <a:schemeClr val="lt1"/>
              </a:buClr>
              <a:buSzPts val="2800"/>
              <a:buFont typeface="Arial"/>
              <a:buNone/>
            </a:pPr>
            <a:r>
              <a:rPr b="0" i="0" lang="en-US" sz="2000" u="none" cap="none" strike="noStrike">
                <a:solidFill>
                  <a:schemeClr val="lt1"/>
                </a:solidFill>
                <a:latin typeface="Arial"/>
                <a:ea typeface="Arial"/>
                <a:cs typeface="Arial"/>
                <a:sym typeface="Arial"/>
              </a:rPr>
              <a:t>8:40 - Morning work (SPAG &amp; Maths)</a:t>
            </a:r>
            <a:endParaRPr b="0" i="0" sz="20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2800"/>
              <a:buFont typeface="Arial"/>
              <a:buNone/>
            </a:pPr>
            <a:r>
              <a:rPr b="0" i="0" lang="en-US" sz="2000" u="none" cap="none" strike="noStrike">
                <a:solidFill>
                  <a:schemeClr val="lt1"/>
                </a:solidFill>
                <a:latin typeface="Arial"/>
                <a:ea typeface="Arial"/>
                <a:cs typeface="Arial"/>
                <a:sym typeface="Arial"/>
              </a:rPr>
              <a:t>8:55 – Start morning lessons. </a:t>
            </a:r>
            <a:endParaRPr/>
          </a:p>
          <a:p>
            <a:pPr indent="0" lvl="0" marL="0" marR="0" rtl="0" algn="l">
              <a:lnSpc>
                <a:spcPct val="100000"/>
              </a:lnSpc>
              <a:spcBef>
                <a:spcPts val="0"/>
              </a:spcBef>
              <a:spcAft>
                <a:spcPts val="0"/>
              </a:spcAft>
              <a:buClr>
                <a:schemeClr val="lt1"/>
              </a:buClr>
              <a:buSzPts val="2800"/>
              <a:buFont typeface="Arial"/>
              <a:buNone/>
            </a:pPr>
            <a:r>
              <a:rPr b="0" i="0" lang="en-US" sz="2000" u="none" cap="none" strike="noStrike">
                <a:solidFill>
                  <a:schemeClr val="lt1"/>
                </a:solidFill>
                <a:latin typeface="Arial"/>
                <a:ea typeface="Arial"/>
                <a:cs typeface="Arial"/>
                <a:sym typeface="Arial"/>
              </a:rPr>
              <a:t>Spellings, Guided Reading</a:t>
            </a:r>
            <a:endParaRPr/>
          </a:p>
          <a:p>
            <a:pPr indent="0" lvl="0" marL="0" marR="0" rtl="0" algn="l">
              <a:lnSpc>
                <a:spcPct val="100000"/>
              </a:lnSpc>
              <a:spcBef>
                <a:spcPts val="0"/>
              </a:spcBef>
              <a:spcAft>
                <a:spcPts val="0"/>
              </a:spcAft>
              <a:buClr>
                <a:schemeClr val="lt1"/>
              </a:buClr>
              <a:buSzPts val="2800"/>
              <a:buFont typeface="Arial"/>
              <a:buNone/>
            </a:pPr>
            <a:r>
              <a:rPr b="0" i="0" lang="en-US" sz="2000" u="none" cap="none" strike="noStrike">
                <a:solidFill>
                  <a:schemeClr val="lt1"/>
                </a:solidFill>
                <a:latin typeface="Arial"/>
                <a:ea typeface="Arial"/>
                <a:cs typeface="Arial"/>
                <a:sym typeface="Arial"/>
              </a:rPr>
              <a:t>English</a:t>
            </a:r>
            <a:endParaRPr/>
          </a:p>
          <a:p>
            <a:pPr indent="0" lvl="0" marL="0" marR="0" rtl="0" algn="l">
              <a:lnSpc>
                <a:spcPct val="100000"/>
              </a:lnSpc>
              <a:spcBef>
                <a:spcPts val="0"/>
              </a:spcBef>
              <a:spcAft>
                <a:spcPts val="0"/>
              </a:spcAft>
              <a:buNone/>
            </a:pPr>
            <a:r>
              <a:rPr b="0" i="0" lang="en-US" sz="2000" u="none" cap="none" strike="noStrike">
                <a:solidFill>
                  <a:schemeClr val="lt1"/>
                </a:solidFill>
                <a:latin typeface="Arial"/>
                <a:ea typeface="Arial"/>
                <a:cs typeface="Arial"/>
                <a:sym typeface="Arial"/>
              </a:rPr>
              <a:t>10:50am – breaktime (Healthy snacks can be sent in for breaktime)</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2800"/>
              <a:buFont typeface="Arial"/>
              <a:buNone/>
            </a:pPr>
            <a:r>
              <a:rPr b="0" i="0" lang="en-US" sz="2000" u="none" cap="none" strike="noStrike">
                <a:solidFill>
                  <a:schemeClr val="lt1"/>
                </a:solidFill>
                <a:latin typeface="Arial"/>
                <a:ea typeface="Arial"/>
                <a:cs typeface="Arial"/>
                <a:sym typeface="Arial"/>
              </a:rPr>
              <a:t>Maths</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2800"/>
              <a:buFont typeface="Arial"/>
              <a:buNone/>
            </a:pPr>
            <a:r>
              <a:rPr b="0" i="0" lang="en-US" sz="2000" u="none" cap="none" strike="noStrike">
                <a:solidFill>
                  <a:schemeClr val="lt1"/>
                </a:solidFill>
                <a:latin typeface="Arial"/>
                <a:ea typeface="Arial"/>
                <a:cs typeface="Arial"/>
                <a:sym typeface="Arial"/>
              </a:rPr>
              <a:t>12:15pm – Lunchtime</a:t>
            </a:r>
            <a:endParaRPr/>
          </a:p>
          <a:p>
            <a:pPr indent="0" lvl="0" marL="0" marR="0" rtl="0" algn="l">
              <a:lnSpc>
                <a:spcPct val="100000"/>
              </a:lnSpc>
              <a:spcBef>
                <a:spcPts val="0"/>
              </a:spcBef>
              <a:spcAft>
                <a:spcPts val="0"/>
              </a:spcAft>
              <a:buClr>
                <a:schemeClr val="lt1"/>
              </a:buClr>
              <a:buSzPts val="2800"/>
              <a:buFont typeface="Arial"/>
              <a:buNone/>
            </a:pPr>
            <a:r>
              <a:rPr b="0" i="0" lang="en-US" sz="2000" u="none" cap="none" strike="noStrike">
                <a:solidFill>
                  <a:schemeClr val="lt1"/>
                </a:solidFill>
                <a:latin typeface="Arial"/>
                <a:ea typeface="Arial"/>
                <a:cs typeface="Arial"/>
                <a:sym typeface="Arial"/>
              </a:rPr>
              <a:t>1:15 – 3:15 – Foundation lessons</a:t>
            </a:r>
            <a:endParaRPr/>
          </a:p>
          <a:p>
            <a:pPr indent="0" lvl="0" marL="0" marR="0" rtl="0" algn="l">
              <a:lnSpc>
                <a:spcPct val="100000"/>
              </a:lnSpc>
              <a:spcBef>
                <a:spcPts val="0"/>
              </a:spcBef>
              <a:spcAft>
                <a:spcPts val="0"/>
              </a:spcAft>
              <a:buClr>
                <a:schemeClr val="lt1"/>
              </a:buClr>
              <a:buSzPts val="2800"/>
              <a:buFont typeface="Arial"/>
              <a:buNone/>
            </a:pPr>
            <a:r>
              <a:t/>
            </a:r>
            <a:endParaRPr b="0" i="0" sz="20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2800"/>
              <a:buFont typeface="Arial"/>
              <a:buNone/>
            </a:pPr>
            <a:r>
              <a:rPr b="0" i="0" lang="en-US" sz="2000" u="none" cap="none" strike="noStrike">
                <a:solidFill>
                  <a:schemeClr val="lt1"/>
                </a:solidFill>
                <a:latin typeface="Arial"/>
                <a:ea typeface="Arial"/>
                <a:cs typeface="Arial"/>
                <a:sym typeface="Arial"/>
              </a:rPr>
              <a:t>PE days</a:t>
            </a:r>
            <a:endParaRPr/>
          </a:p>
          <a:p>
            <a:pPr indent="0" lvl="0" marL="0" marR="0" rtl="0" algn="l">
              <a:lnSpc>
                <a:spcPct val="100000"/>
              </a:lnSpc>
              <a:spcBef>
                <a:spcPts val="0"/>
              </a:spcBef>
              <a:spcAft>
                <a:spcPts val="0"/>
              </a:spcAft>
              <a:buClr>
                <a:schemeClr val="lt1"/>
              </a:buClr>
              <a:buSzPts val="2800"/>
              <a:buFont typeface="Arial"/>
              <a:buNone/>
            </a:pPr>
            <a:r>
              <a:rPr b="0" i="0" lang="en-US" sz="2000" u="none" cap="none" strike="noStrike">
                <a:solidFill>
                  <a:schemeClr val="lt1"/>
                </a:solidFill>
                <a:latin typeface="Arial"/>
                <a:ea typeface="Arial"/>
                <a:cs typeface="Arial"/>
                <a:sym typeface="Arial"/>
              </a:rPr>
              <a:t>Wednesday and Thursday with Mr Kelly  </a:t>
            </a:r>
            <a:endParaRPr/>
          </a:p>
          <a:p>
            <a:pPr indent="0" lvl="0" marL="0" marR="0" rtl="0" algn="l">
              <a:lnSpc>
                <a:spcPct val="100000"/>
              </a:lnSpc>
              <a:spcBef>
                <a:spcPts val="0"/>
              </a:spcBef>
              <a:spcAft>
                <a:spcPts val="0"/>
              </a:spcAft>
              <a:buClr>
                <a:schemeClr val="lt1"/>
              </a:buClr>
              <a:buSzPts val="2800"/>
              <a:buFont typeface="Arial"/>
              <a:buNone/>
            </a:pPr>
            <a:r>
              <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pic>
        <p:nvPicPr>
          <p:cNvPr descr="Parkgate Logo" id="195" name="Google Shape;195;p3"/>
          <p:cNvPicPr preferRelativeResize="0"/>
          <p:nvPr/>
        </p:nvPicPr>
        <p:blipFill rotWithShape="1">
          <a:blip r:embed="rId3">
            <a:alphaModFix/>
          </a:blip>
          <a:srcRect b="0" l="0" r="0" t="0"/>
          <a:stretch/>
        </p:blipFill>
        <p:spPr>
          <a:xfrm>
            <a:off x="10579100" y="0"/>
            <a:ext cx="1544637" cy="1533525"/>
          </a:xfrm>
          <a:prstGeom prst="rect">
            <a:avLst/>
          </a:prstGeom>
          <a:noFill/>
          <a:ln>
            <a:noFill/>
          </a:ln>
        </p:spPr>
      </p:pic>
      <p:sp>
        <p:nvSpPr>
          <p:cNvPr id="196" name="Google Shape;196;p3"/>
          <p:cNvSpPr txBox="1"/>
          <p:nvPr/>
        </p:nvSpPr>
        <p:spPr>
          <a:xfrm>
            <a:off x="-347662" y="55562"/>
            <a:ext cx="5089525" cy="9239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5400"/>
              <a:buFont typeface="Arial"/>
              <a:buNone/>
            </a:pPr>
            <a:r>
              <a:rPr b="1" i="0" lang="en-US" sz="5400" u="none" cap="none" strike="noStrike">
                <a:solidFill>
                  <a:schemeClr val="lt1"/>
                </a:solidFill>
                <a:latin typeface="Arial"/>
                <a:ea typeface="Arial"/>
                <a:cs typeface="Arial"/>
                <a:sym typeface="Arial"/>
              </a:rPr>
              <a:t>Homework</a:t>
            </a:r>
            <a:endParaRPr b="0" i="0" sz="1400" u="none" cap="none" strike="noStrike">
              <a:solidFill>
                <a:srgbClr val="000000"/>
              </a:solidFill>
              <a:latin typeface="Arial"/>
              <a:ea typeface="Arial"/>
              <a:cs typeface="Arial"/>
              <a:sym typeface="Arial"/>
            </a:endParaRPr>
          </a:p>
        </p:txBody>
      </p:sp>
      <p:sp>
        <p:nvSpPr>
          <p:cNvPr id="197" name="Google Shape;197;p3"/>
          <p:cNvSpPr txBox="1"/>
          <p:nvPr/>
        </p:nvSpPr>
        <p:spPr>
          <a:xfrm>
            <a:off x="361507" y="1173761"/>
            <a:ext cx="7494600" cy="3417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3200"/>
              <a:buFont typeface="Arial"/>
              <a:buNone/>
            </a:pPr>
            <a:r>
              <a:rPr b="0" i="0" lang="en-US" sz="2000" u="none" cap="none" strike="noStrike">
                <a:solidFill>
                  <a:schemeClr val="lt1"/>
                </a:solidFill>
                <a:latin typeface="Arial"/>
                <a:ea typeface="Arial"/>
                <a:cs typeface="Arial"/>
                <a:sym typeface="Arial"/>
              </a:rPr>
              <a:t>Set on Google Classroom:</a:t>
            </a:r>
            <a:endParaRPr b="0" i="0" sz="20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chemeClr val="lt1"/>
              </a:buClr>
              <a:buSzPts val="2800"/>
              <a:buFont typeface="Arial"/>
              <a:buChar char="•"/>
            </a:pPr>
            <a:r>
              <a:rPr b="0" i="0" lang="en-US" sz="2000" u="none" cap="none" strike="noStrike">
                <a:solidFill>
                  <a:schemeClr val="lt1"/>
                </a:solidFill>
                <a:latin typeface="Arial"/>
                <a:ea typeface="Arial"/>
                <a:cs typeface="Arial"/>
                <a:sym typeface="Arial"/>
              </a:rPr>
              <a:t>Spellings</a:t>
            </a:r>
            <a:endParaRPr/>
          </a:p>
          <a:p>
            <a:pPr indent="-342900" lvl="0" marL="342900" marR="0" rtl="0" algn="l">
              <a:lnSpc>
                <a:spcPct val="100000"/>
              </a:lnSpc>
              <a:spcBef>
                <a:spcPts val="0"/>
              </a:spcBef>
              <a:spcAft>
                <a:spcPts val="0"/>
              </a:spcAft>
              <a:buClr>
                <a:schemeClr val="lt1"/>
              </a:buClr>
              <a:buSzPts val="2800"/>
              <a:buFont typeface="Arial"/>
              <a:buChar char="•"/>
            </a:pPr>
            <a:r>
              <a:rPr b="0" i="0" lang="en-US" sz="2000" u="none" cap="none" strike="noStrike">
                <a:solidFill>
                  <a:schemeClr val="lt1"/>
                </a:solidFill>
                <a:latin typeface="Arial"/>
                <a:ea typeface="Arial"/>
                <a:cs typeface="Arial"/>
                <a:sym typeface="Arial"/>
              </a:rPr>
              <a:t>English – writing/comprehension/ SPAG </a:t>
            </a:r>
            <a:endParaRPr b="0" i="0" sz="20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chemeClr val="lt1"/>
              </a:buClr>
              <a:buSzPts val="2800"/>
              <a:buFont typeface="Arial"/>
              <a:buChar char="•"/>
            </a:pPr>
            <a:r>
              <a:rPr b="0" i="0" lang="en-US" sz="2000" u="none" cap="none" strike="noStrike">
                <a:solidFill>
                  <a:schemeClr val="lt1"/>
                </a:solidFill>
                <a:latin typeface="Arial"/>
                <a:ea typeface="Arial"/>
                <a:cs typeface="Arial"/>
                <a:sym typeface="Arial"/>
              </a:rPr>
              <a:t>Maths </a:t>
            </a:r>
            <a:endParaRPr/>
          </a:p>
          <a:p>
            <a:pPr indent="0" lvl="0" marL="0" marR="0" rtl="0" algn="l">
              <a:lnSpc>
                <a:spcPct val="100000"/>
              </a:lnSpc>
              <a:spcBef>
                <a:spcPts val="0"/>
              </a:spcBef>
              <a:spcAft>
                <a:spcPts val="0"/>
              </a:spcAft>
              <a:buClr>
                <a:schemeClr val="lt1"/>
              </a:buClr>
              <a:buSzPts val="2800"/>
              <a:buFont typeface="Arial"/>
              <a:buNone/>
            </a:pPr>
            <a:r>
              <a:t/>
            </a:r>
            <a:endParaRPr b="0" i="0" sz="2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2800"/>
              <a:buFont typeface="Arial"/>
              <a:buNone/>
            </a:pPr>
            <a:r>
              <a:t/>
            </a:r>
            <a:endParaRPr b="0" i="0" sz="2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2800"/>
              <a:buFont typeface="Arial"/>
              <a:buNone/>
            </a:pPr>
            <a:r>
              <a:t/>
            </a:r>
            <a:endParaRPr b="0" i="0" sz="2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2800" u="none" cap="none" strike="noStrike">
              <a:solidFill>
                <a:schemeClr val="lt1"/>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 name="Shape 202"/>
        <p:cNvGrpSpPr/>
        <p:nvPr/>
      </p:nvGrpSpPr>
      <p:grpSpPr>
        <a:xfrm>
          <a:off x="0" y="0"/>
          <a:ext cx="0" cy="0"/>
          <a:chOff x="0" y="0"/>
          <a:chExt cx="0" cy="0"/>
        </a:xfrm>
      </p:grpSpPr>
      <p:sp>
        <p:nvSpPr>
          <p:cNvPr id="203" name="Google Shape;203;p4"/>
          <p:cNvSpPr txBox="1"/>
          <p:nvPr>
            <p:ph type="title"/>
          </p:nvPr>
        </p:nvSpPr>
        <p:spPr>
          <a:xfrm>
            <a:off x="1" y="-133462"/>
            <a:ext cx="9188970" cy="61443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100000"/>
              </a:lnSpc>
              <a:spcBef>
                <a:spcPts val="0"/>
              </a:spcBef>
              <a:spcAft>
                <a:spcPts val="0"/>
              </a:spcAft>
              <a:buSzPct val="43209"/>
              <a:buNone/>
            </a:pPr>
            <a:r>
              <a:rPr b="1" lang="en-US" u="sng"/>
              <a:t>English Lessons – Text based approach</a:t>
            </a:r>
            <a:endParaRPr/>
          </a:p>
        </p:txBody>
      </p:sp>
      <p:sp>
        <p:nvSpPr>
          <p:cNvPr id="204" name="Google Shape;204;p4"/>
          <p:cNvSpPr txBox="1"/>
          <p:nvPr>
            <p:ph idx="1" type="body"/>
          </p:nvPr>
        </p:nvSpPr>
        <p:spPr>
          <a:xfrm>
            <a:off x="760412" y="1511105"/>
            <a:ext cx="8915400" cy="3777622"/>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400"/>
              </a:spcBef>
              <a:spcAft>
                <a:spcPts val="0"/>
              </a:spcAft>
              <a:buSzPts val="1600"/>
              <a:buNone/>
            </a:pPr>
            <a:r>
              <a:t/>
            </a:r>
            <a:endParaRPr/>
          </a:p>
        </p:txBody>
      </p:sp>
      <p:pic>
        <p:nvPicPr>
          <p:cNvPr id="205" name="Google Shape;205;p4"/>
          <p:cNvPicPr preferRelativeResize="0"/>
          <p:nvPr/>
        </p:nvPicPr>
        <p:blipFill rotWithShape="1">
          <a:blip r:embed="rId3">
            <a:alphaModFix/>
          </a:blip>
          <a:srcRect b="0" l="0" r="0" t="0"/>
          <a:stretch/>
        </p:blipFill>
        <p:spPr>
          <a:xfrm>
            <a:off x="-19447" y="480973"/>
            <a:ext cx="4332849" cy="3994966"/>
          </a:xfrm>
          <a:prstGeom prst="rect">
            <a:avLst/>
          </a:prstGeom>
          <a:noFill/>
          <a:ln>
            <a:noFill/>
          </a:ln>
        </p:spPr>
      </p:pic>
      <p:pic>
        <p:nvPicPr>
          <p:cNvPr id="206" name="Google Shape;206;p4"/>
          <p:cNvPicPr preferRelativeResize="0"/>
          <p:nvPr/>
        </p:nvPicPr>
        <p:blipFill rotWithShape="1">
          <a:blip r:embed="rId4">
            <a:alphaModFix/>
          </a:blip>
          <a:srcRect b="0" l="0" r="0" t="0"/>
          <a:stretch/>
        </p:blipFill>
        <p:spPr>
          <a:xfrm>
            <a:off x="4313402" y="480973"/>
            <a:ext cx="4079350" cy="3845443"/>
          </a:xfrm>
          <a:prstGeom prst="rect">
            <a:avLst/>
          </a:prstGeom>
          <a:noFill/>
          <a:ln>
            <a:noFill/>
          </a:ln>
        </p:spPr>
      </p:pic>
      <p:pic>
        <p:nvPicPr>
          <p:cNvPr id="207" name="Google Shape;207;p4"/>
          <p:cNvPicPr preferRelativeResize="0"/>
          <p:nvPr/>
        </p:nvPicPr>
        <p:blipFill rotWithShape="1">
          <a:blip r:embed="rId5">
            <a:alphaModFix/>
          </a:blip>
          <a:srcRect b="0" l="0" r="0" t="0"/>
          <a:stretch/>
        </p:blipFill>
        <p:spPr>
          <a:xfrm>
            <a:off x="8439373" y="480973"/>
            <a:ext cx="3875399" cy="3803632"/>
          </a:xfrm>
          <a:prstGeom prst="rect">
            <a:avLst/>
          </a:prstGeom>
          <a:noFill/>
          <a:ln>
            <a:noFill/>
          </a:ln>
        </p:spPr>
      </p:pic>
      <p:pic>
        <p:nvPicPr>
          <p:cNvPr id="208" name="Google Shape;208;p4"/>
          <p:cNvPicPr preferRelativeResize="0"/>
          <p:nvPr/>
        </p:nvPicPr>
        <p:blipFill rotWithShape="1">
          <a:blip r:embed="rId6">
            <a:alphaModFix/>
          </a:blip>
          <a:srcRect b="0" l="0" r="0" t="0"/>
          <a:stretch/>
        </p:blipFill>
        <p:spPr>
          <a:xfrm>
            <a:off x="8976929" y="4123706"/>
            <a:ext cx="3215071" cy="2734898"/>
          </a:xfrm>
          <a:prstGeom prst="rect">
            <a:avLst/>
          </a:prstGeom>
          <a:noFill/>
          <a:ln>
            <a:noFill/>
          </a:ln>
        </p:spPr>
      </p:pic>
      <p:pic>
        <p:nvPicPr>
          <p:cNvPr id="209" name="Google Shape;209;p4"/>
          <p:cNvPicPr preferRelativeResize="0"/>
          <p:nvPr/>
        </p:nvPicPr>
        <p:blipFill rotWithShape="1">
          <a:blip r:embed="rId7">
            <a:alphaModFix/>
          </a:blip>
          <a:srcRect b="0" l="0" r="0" t="0"/>
          <a:stretch/>
        </p:blipFill>
        <p:spPr>
          <a:xfrm>
            <a:off x="3326736" y="4018559"/>
            <a:ext cx="5112637" cy="2824464"/>
          </a:xfrm>
          <a:prstGeom prst="rect">
            <a:avLst/>
          </a:prstGeom>
          <a:noFill/>
          <a:ln>
            <a:noFill/>
          </a:ln>
        </p:spPr>
      </p:pic>
      <p:pic>
        <p:nvPicPr>
          <p:cNvPr id="210" name="Google Shape;210;p4"/>
          <p:cNvPicPr preferRelativeResize="0"/>
          <p:nvPr/>
        </p:nvPicPr>
        <p:blipFill rotWithShape="1">
          <a:blip r:embed="rId8">
            <a:alphaModFix/>
          </a:blip>
          <a:srcRect b="0" l="0" r="0" t="0"/>
          <a:stretch/>
        </p:blipFill>
        <p:spPr>
          <a:xfrm>
            <a:off x="586869" y="4439344"/>
            <a:ext cx="2202311" cy="228004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5"/>
          <p:cNvSpPr txBox="1"/>
          <p:nvPr>
            <p:ph type="title"/>
          </p:nvPr>
        </p:nvSpPr>
        <p:spPr>
          <a:xfrm>
            <a:off x="2592925" y="624110"/>
            <a:ext cx="8911687" cy="128089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pic>
        <p:nvPicPr>
          <p:cNvPr id="217" name="Google Shape;217;p5"/>
          <p:cNvPicPr preferRelativeResize="0"/>
          <p:nvPr/>
        </p:nvPicPr>
        <p:blipFill rotWithShape="1">
          <a:blip r:embed="rId3">
            <a:alphaModFix/>
          </a:blip>
          <a:srcRect b="0" l="0" r="0" t="0"/>
          <a:stretch/>
        </p:blipFill>
        <p:spPr>
          <a:xfrm>
            <a:off x="2593074" y="0"/>
            <a:ext cx="7005851" cy="6858000"/>
          </a:xfrm>
          <a:prstGeom prst="rect">
            <a:avLst/>
          </a:prstGeom>
          <a:noFill/>
          <a:ln>
            <a:noFill/>
          </a:ln>
        </p:spPr>
      </p:pic>
      <p:sp>
        <p:nvSpPr>
          <p:cNvPr id="218" name="Google Shape;218;p5"/>
          <p:cNvSpPr txBox="1"/>
          <p:nvPr/>
        </p:nvSpPr>
        <p:spPr>
          <a:xfrm>
            <a:off x="309489" y="295422"/>
            <a:ext cx="2700997" cy="1200329"/>
          </a:xfrm>
          <a:prstGeom prst="rect">
            <a:avLst/>
          </a:prstGeom>
          <a:solidFill>
            <a:srgbClr val="FFC000"/>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We look at solids and liquids linked to a volcano – e.g. when lava solidifies</a:t>
            </a:r>
            <a:endParaRPr/>
          </a:p>
        </p:txBody>
      </p:sp>
      <p:sp>
        <p:nvSpPr>
          <p:cNvPr id="219" name="Google Shape;219;p5"/>
          <p:cNvSpPr txBox="1"/>
          <p:nvPr/>
        </p:nvSpPr>
        <p:spPr>
          <a:xfrm>
            <a:off x="-1" y="3227338"/>
            <a:ext cx="2700997" cy="2308324"/>
          </a:xfrm>
          <a:prstGeom prst="rect">
            <a:avLst/>
          </a:prstGeom>
          <a:solidFill>
            <a:srgbClr val="FFC000"/>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We use different mechanisms to create an explosive volcano - we use our geographical vocabulary here to explain the features of a volcano </a:t>
            </a:r>
            <a:endParaRPr/>
          </a:p>
        </p:txBody>
      </p:sp>
      <p:sp>
        <p:nvSpPr>
          <p:cNvPr id="220" name="Google Shape;220;p5"/>
          <p:cNvSpPr txBox="1"/>
          <p:nvPr/>
        </p:nvSpPr>
        <p:spPr>
          <a:xfrm>
            <a:off x="9491003" y="1533435"/>
            <a:ext cx="2700997" cy="2031325"/>
          </a:xfrm>
          <a:prstGeom prst="rect">
            <a:avLst/>
          </a:prstGeom>
          <a:solidFill>
            <a:srgbClr val="FFC000"/>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000000"/>
                </a:solidFill>
                <a:latin typeface="Arial"/>
                <a:ea typeface="Arial"/>
                <a:cs typeface="Arial"/>
                <a:sym typeface="Arial"/>
              </a:rPr>
              <a:t>We use I can Animate to re tell the story of Escape from Pompeii – story language and of course geographical language</a:t>
            </a:r>
            <a:endParaRPr/>
          </a:p>
        </p:txBody>
      </p:sp>
      <p:sp>
        <p:nvSpPr>
          <p:cNvPr id="221" name="Google Shape;221;p5"/>
          <p:cNvSpPr txBox="1"/>
          <p:nvPr/>
        </p:nvSpPr>
        <p:spPr>
          <a:xfrm>
            <a:off x="5434747" y="4889331"/>
            <a:ext cx="1894521" cy="646331"/>
          </a:xfrm>
          <a:prstGeom prst="rect">
            <a:avLst/>
          </a:prstGeom>
          <a:solidFill>
            <a:srgbClr val="FFC000"/>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Cross curricular writing</a:t>
            </a:r>
            <a:endParaRPr/>
          </a:p>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How to Survive a volcano!</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6"/>
          <p:cNvSpPr txBox="1"/>
          <p:nvPr>
            <p:ph type="title"/>
          </p:nvPr>
        </p:nvSpPr>
        <p:spPr>
          <a:xfrm>
            <a:off x="2592925" y="624110"/>
            <a:ext cx="8911687" cy="128089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28" name="Google Shape;228;p6"/>
          <p:cNvSpPr txBox="1"/>
          <p:nvPr>
            <p:ph idx="1" type="body"/>
          </p:nvPr>
        </p:nvSpPr>
        <p:spPr>
          <a:xfrm>
            <a:off x="2589212" y="2133600"/>
            <a:ext cx="8915400" cy="3777622"/>
          </a:xfrm>
          <a:prstGeom prst="rect">
            <a:avLst/>
          </a:prstGeom>
          <a:noFill/>
          <a:ln>
            <a:noFill/>
          </a:ln>
        </p:spPr>
        <p:txBody>
          <a:bodyPr anchorCtr="0" anchor="ctr" bIns="45700" lIns="91425" spcFirstLastPara="1" rIns="91425" wrap="square" tIns="45700">
            <a:noAutofit/>
          </a:bodyPr>
          <a:lstStyle/>
          <a:p>
            <a:pPr indent="-228600" lvl="0" marL="457200" rtl="0" algn="l">
              <a:lnSpc>
                <a:spcPct val="100000"/>
              </a:lnSpc>
              <a:spcBef>
                <a:spcPts val="400"/>
              </a:spcBef>
              <a:spcAft>
                <a:spcPts val="0"/>
              </a:spcAft>
              <a:buSzPts val="1600"/>
              <a:buNone/>
            </a:pPr>
            <a:r>
              <a:t/>
            </a:r>
            <a:endParaRPr/>
          </a:p>
        </p:txBody>
      </p:sp>
      <p:pic>
        <p:nvPicPr>
          <p:cNvPr id="229" name="Google Shape;229;p6"/>
          <p:cNvPicPr preferRelativeResize="0"/>
          <p:nvPr/>
        </p:nvPicPr>
        <p:blipFill rotWithShape="1">
          <a:blip r:embed="rId3">
            <a:alphaModFix/>
          </a:blip>
          <a:srcRect b="0" l="0" r="0" t="0"/>
          <a:stretch/>
        </p:blipFill>
        <p:spPr>
          <a:xfrm>
            <a:off x="243761" y="0"/>
            <a:ext cx="11704477" cy="68580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7"/>
          <p:cNvSpPr txBox="1"/>
          <p:nvPr>
            <p:ph type="title"/>
          </p:nvPr>
        </p:nvSpPr>
        <p:spPr>
          <a:xfrm>
            <a:off x="2592925" y="624110"/>
            <a:ext cx="8911687" cy="128089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36" name="Google Shape;236;p7"/>
          <p:cNvSpPr txBox="1"/>
          <p:nvPr>
            <p:ph idx="1" type="body"/>
          </p:nvPr>
        </p:nvSpPr>
        <p:spPr>
          <a:xfrm>
            <a:off x="2589212" y="2133600"/>
            <a:ext cx="8915400" cy="3777622"/>
          </a:xfrm>
          <a:prstGeom prst="rect">
            <a:avLst/>
          </a:prstGeom>
          <a:noFill/>
          <a:ln>
            <a:noFill/>
          </a:ln>
        </p:spPr>
        <p:txBody>
          <a:bodyPr anchorCtr="0" anchor="ctr" bIns="45700" lIns="91425" spcFirstLastPara="1" rIns="91425" wrap="square" tIns="45700">
            <a:noAutofit/>
          </a:bodyPr>
          <a:lstStyle/>
          <a:p>
            <a:pPr indent="-228600" lvl="0" marL="457200" rtl="0" algn="l">
              <a:lnSpc>
                <a:spcPct val="100000"/>
              </a:lnSpc>
              <a:spcBef>
                <a:spcPts val="400"/>
              </a:spcBef>
              <a:spcAft>
                <a:spcPts val="0"/>
              </a:spcAft>
              <a:buSzPts val="1600"/>
              <a:buNone/>
            </a:pPr>
            <a:r>
              <a:t/>
            </a:r>
            <a:endParaRPr/>
          </a:p>
        </p:txBody>
      </p:sp>
      <p:pic>
        <p:nvPicPr>
          <p:cNvPr id="237" name="Google Shape;237;p7"/>
          <p:cNvPicPr preferRelativeResize="0"/>
          <p:nvPr/>
        </p:nvPicPr>
        <p:blipFill rotWithShape="1">
          <a:blip r:embed="rId3">
            <a:alphaModFix/>
          </a:blip>
          <a:srcRect b="0" l="0" r="0" t="0"/>
          <a:stretch/>
        </p:blipFill>
        <p:spPr>
          <a:xfrm>
            <a:off x="0" y="309862"/>
            <a:ext cx="12192000" cy="623827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8"/>
          <p:cNvSpPr txBox="1"/>
          <p:nvPr>
            <p:ph type="title"/>
          </p:nvPr>
        </p:nvSpPr>
        <p:spPr>
          <a:xfrm>
            <a:off x="7845084" y="194872"/>
            <a:ext cx="4346916" cy="128089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SzPts val="1400"/>
              <a:buNone/>
            </a:pPr>
            <a:r>
              <a:rPr b="1" lang="en-US" u="sng"/>
              <a:t>Guided Reading</a:t>
            </a:r>
            <a:br>
              <a:rPr b="1" lang="en-US" u="sng"/>
            </a:br>
            <a:r>
              <a:rPr b="1" lang="en-US" u="sng"/>
              <a:t>VIPERS scheme</a:t>
            </a:r>
            <a:endParaRPr/>
          </a:p>
        </p:txBody>
      </p:sp>
      <p:pic>
        <p:nvPicPr>
          <p:cNvPr id="244" name="Google Shape;244;p8"/>
          <p:cNvPicPr preferRelativeResize="0"/>
          <p:nvPr/>
        </p:nvPicPr>
        <p:blipFill rotWithShape="1">
          <a:blip r:embed="rId3">
            <a:alphaModFix/>
          </a:blip>
          <a:srcRect b="0" l="0" r="0" t="0"/>
          <a:stretch/>
        </p:blipFill>
        <p:spPr>
          <a:xfrm>
            <a:off x="8322560" y="1690244"/>
            <a:ext cx="2832100" cy="4406900"/>
          </a:xfrm>
          <a:prstGeom prst="rect">
            <a:avLst/>
          </a:prstGeom>
          <a:noFill/>
          <a:ln>
            <a:noFill/>
          </a:ln>
        </p:spPr>
      </p:pic>
      <p:pic>
        <p:nvPicPr>
          <p:cNvPr id="245" name="Google Shape;245;p8"/>
          <p:cNvPicPr preferRelativeResize="0"/>
          <p:nvPr/>
        </p:nvPicPr>
        <p:blipFill rotWithShape="1">
          <a:blip r:embed="rId4">
            <a:alphaModFix/>
          </a:blip>
          <a:srcRect b="0" l="0" r="0" t="0"/>
          <a:stretch/>
        </p:blipFill>
        <p:spPr>
          <a:xfrm>
            <a:off x="-1" y="0"/>
            <a:ext cx="7488889" cy="68580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9"/>
          <p:cNvSpPr txBox="1"/>
          <p:nvPr>
            <p:ph type="title"/>
          </p:nvPr>
        </p:nvSpPr>
        <p:spPr>
          <a:xfrm>
            <a:off x="1717015" y="0"/>
            <a:ext cx="8911687" cy="128089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SzPts val="1400"/>
              <a:buNone/>
            </a:pPr>
            <a:r>
              <a:rPr b="1" lang="en-US" u="sng"/>
              <a:t>Reading Folders</a:t>
            </a:r>
            <a:endParaRPr/>
          </a:p>
        </p:txBody>
      </p:sp>
      <p:sp>
        <p:nvSpPr>
          <p:cNvPr id="252" name="Google Shape;252;p9"/>
          <p:cNvSpPr txBox="1"/>
          <p:nvPr>
            <p:ph idx="1" type="body"/>
          </p:nvPr>
        </p:nvSpPr>
        <p:spPr>
          <a:xfrm>
            <a:off x="648592" y="499465"/>
            <a:ext cx="11048531" cy="2384909"/>
          </a:xfrm>
          <a:prstGeom prst="rect">
            <a:avLst/>
          </a:prstGeom>
          <a:noFill/>
          <a:ln>
            <a:noFill/>
          </a:ln>
        </p:spPr>
        <p:txBody>
          <a:bodyPr anchorCtr="0" anchor="ctr" bIns="45700" lIns="91425" spcFirstLastPara="1" rIns="91425" wrap="square" tIns="45700">
            <a:noAutofit/>
          </a:bodyPr>
          <a:lstStyle/>
          <a:p>
            <a:pPr indent="-330200" lvl="0" marL="457200" rtl="0" algn="l">
              <a:lnSpc>
                <a:spcPct val="100000"/>
              </a:lnSpc>
              <a:spcBef>
                <a:spcPts val="400"/>
              </a:spcBef>
              <a:spcAft>
                <a:spcPts val="0"/>
              </a:spcAft>
              <a:buSzPts val="1600"/>
              <a:buChar char="▶"/>
            </a:pPr>
            <a:r>
              <a:rPr lang="en-US">
                <a:solidFill>
                  <a:schemeClr val="lt1"/>
                </a:solidFill>
              </a:rPr>
              <a:t>Termly assessments, children are tracked from year 2 up to year 6 in Oxford Levels. </a:t>
            </a:r>
            <a:endParaRPr/>
          </a:p>
          <a:p>
            <a:pPr indent="-330200" lvl="0" marL="457200" rtl="0" algn="l">
              <a:lnSpc>
                <a:spcPct val="100000"/>
              </a:lnSpc>
              <a:spcBef>
                <a:spcPts val="400"/>
              </a:spcBef>
              <a:spcAft>
                <a:spcPts val="0"/>
              </a:spcAft>
              <a:buSzPts val="1600"/>
              <a:buChar char="▶"/>
            </a:pPr>
            <a:r>
              <a:rPr lang="en-US">
                <a:solidFill>
                  <a:schemeClr val="lt1"/>
                </a:solidFill>
              </a:rPr>
              <a:t>Lowest 20% identified and they become our target readers</a:t>
            </a:r>
            <a:endParaRPr/>
          </a:p>
          <a:p>
            <a:pPr indent="-330200" lvl="0" marL="457200" rtl="0" algn="l">
              <a:lnSpc>
                <a:spcPct val="100000"/>
              </a:lnSpc>
              <a:spcBef>
                <a:spcPts val="400"/>
              </a:spcBef>
              <a:spcAft>
                <a:spcPts val="0"/>
              </a:spcAft>
              <a:buSzPts val="1600"/>
              <a:buChar char="▶"/>
            </a:pPr>
            <a:r>
              <a:rPr lang="en-US">
                <a:solidFill>
                  <a:schemeClr val="lt1"/>
                </a:solidFill>
              </a:rPr>
              <a:t>Reading rangers help to support a child’s personalised target</a:t>
            </a:r>
            <a:endParaRPr/>
          </a:p>
        </p:txBody>
      </p:sp>
      <p:pic>
        <p:nvPicPr>
          <p:cNvPr id="253" name="Google Shape;253;p9"/>
          <p:cNvPicPr preferRelativeResize="0"/>
          <p:nvPr/>
        </p:nvPicPr>
        <p:blipFill rotWithShape="1">
          <a:blip r:embed="rId3">
            <a:alphaModFix/>
          </a:blip>
          <a:srcRect b="0" l="0" r="0" t="0"/>
          <a:stretch/>
        </p:blipFill>
        <p:spPr>
          <a:xfrm>
            <a:off x="8657777" y="2474800"/>
            <a:ext cx="3370692" cy="4382976"/>
          </a:xfrm>
          <a:prstGeom prst="rect">
            <a:avLst/>
          </a:prstGeom>
          <a:noFill/>
          <a:ln>
            <a:noFill/>
          </a:ln>
        </p:spPr>
      </p:pic>
      <p:pic>
        <p:nvPicPr>
          <p:cNvPr id="254" name="Google Shape;254;p9"/>
          <p:cNvPicPr preferRelativeResize="0"/>
          <p:nvPr/>
        </p:nvPicPr>
        <p:blipFill rotWithShape="1">
          <a:blip r:embed="rId4">
            <a:alphaModFix/>
          </a:blip>
          <a:srcRect b="0" l="0" r="0" t="0"/>
          <a:stretch/>
        </p:blipFill>
        <p:spPr>
          <a:xfrm rot="5400000">
            <a:off x="4095501" y="2606345"/>
            <a:ext cx="3563827" cy="4119885"/>
          </a:xfrm>
          <a:prstGeom prst="rect">
            <a:avLst/>
          </a:prstGeom>
          <a:noFill/>
          <a:ln>
            <a:noFill/>
          </a:ln>
        </p:spPr>
      </p:pic>
      <p:pic>
        <p:nvPicPr>
          <p:cNvPr id="255" name="Google Shape;255;p9"/>
          <p:cNvPicPr preferRelativeResize="0"/>
          <p:nvPr/>
        </p:nvPicPr>
        <p:blipFill rotWithShape="1">
          <a:blip r:embed="rId5">
            <a:alphaModFix/>
          </a:blip>
          <a:srcRect b="0" l="0" r="0" t="0"/>
          <a:stretch/>
        </p:blipFill>
        <p:spPr>
          <a:xfrm>
            <a:off x="365960" y="2521525"/>
            <a:ext cx="2881679" cy="3684171"/>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10"/>
          <p:cNvSpPr txBox="1"/>
          <p:nvPr>
            <p:ph type="title"/>
          </p:nvPr>
        </p:nvSpPr>
        <p:spPr>
          <a:xfrm>
            <a:off x="2592925" y="624110"/>
            <a:ext cx="8911687" cy="128089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SzPts val="1400"/>
              <a:buNone/>
            </a:pPr>
            <a:r>
              <a:t/>
            </a:r>
            <a:endParaRPr/>
          </a:p>
        </p:txBody>
      </p:sp>
      <p:sp>
        <p:nvSpPr>
          <p:cNvPr id="261" name="Google Shape;261;p10"/>
          <p:cNvSpPr txBox="1"/>
          <p:nvPr>
            <p:ph idx="1" type="body"/>
          </p:nvPr>
        </p:nvSpPr>
        <p:spPr>
          <a:xfrm>
            <a:off x="2589212" y="2133600"/>
            <a:ext cx="8915400" cy="3777622"/>
          </a:xfrm>
          <a:prstGeom prst="rect">
            <a:avLst/>
          </a:prstGeom>
          <a:noFill/>
          <a:ln>
            <a:noFill/>
          </a:ln>
        </p:spPr>
        <p:txBody>
          <a:bodyPr anchorCtr="0" anchor="ctr" bIns="45700" lIns="91425" spcFirstLastPara="1" rIns="91425" wrap="square" tIns="45700">
            <a:noAutofit/>
          </a:bodyPr>
          <a:lstStyle/>
          <a:p>
            <a:pPr indent="-228600" lvl="0" marL="457200" rtl="0" algn="l">
              <a:lnSpc>
                <a:spcPct val="100000"/>
              </a:lnSpc>
              <a:spcBef>
                <a:spcPts val="400"/>
              </a:spcBef>
              <a:spcAft>
                <a:spcPts val="0"/>
              </a:spcAft>
              <a:buSzPts val="1600"/>
              <a:buNone/>
            </a:pPr>
            <a:r>
              <a:t/>
            </a:r>
            <a:endParaRPr/>
          </a:p>
        </p:txBody>
      </p:sp>
      <p:pic>
        <p:nvPicPr>
          <p:cNvPr id="262" name="Google Shape;262;p10"/>
          <p:cNvPicPr preferRelativeResize="0"/>
          <p:nvPr/>
        </p:nvPicPr>
        <p:blipFill rotWithShape="1">
          <a:blip r:embed="rId3">
            <a:alphaModFix/>
          </a:blip>
          <a:srcRect b="0" l="0" r="0" t="0"/>
          <a:stretch/>
        </p:blipFill>
        <p:spPr>
          <a:xfrm rot="5400000">
            <a:off x="1348907" y="-1348907"/>
            <a:ext cx="4712636" cy="7410450"/>
          </a:xfrm>
          <a:prstGeom prst="rect">
            <a:avLst/>
          </a:prstGeom>
          <a:noFill/>
          <a:ln>
            <a:noFill/>
          </a:ln>
        </p:spPr>
      </p:pic>
      <p:pic>
        <p:nvPicPr>
          <p:cNvPr id="263" name="Google Shape;263;p10"/>
          <p:cNvPicPr preferRelativeResize="0"/>
          <p:nvPr/>
        </p:nvPicPr>
        <p:blipFill rotWithShape="1">
          <a:blip r:embed="rId4">
            <a:alphaModFix/>
          </a:blip>
          <a:srcRect b="0" l="0" r="0" t="0"/>
          <a:stretch/>
        </p:blipFill>
        <p:spPr>
          <a:xfrm>
            <a:off x="7410450" y="1362375"/>
            <a:ext cx="4710112" cy="54575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11"/>
          <p:cNvSpPr txBox="1"/>
          <p:nvPr>
            <p:ph type="title"/>
          </p:nvPr>
        </p:nvSpPr>
        <p:spPr>
          <a:xfrm>
            <a:off x="1562100" y="281966"/>
            <a:ext cx="9942512" cy="128089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100000"/>
              </a:lnSpc>
              <a:spcBef>
                <a:spcPts val="0"/>
              </a:spcBef>
              <a:spcAft>
                <a:spcPts val="0"/>
              </a:spcAft>
              <a:buSzPct val="43209"/>
              <a:buNone/>
            </a:pPr>
            <a:r>
              <a:rPr b="1" lang="en-US" u="sng"/>
              <a:t>Reading &amp; Poetry Spine inspired by Pie Corbett</a:t>
            </a:r>
            <a:br>
              <a:rPr b="1" lang="en-US" u="sng"/>
            </a:br>
            <a:endParaRPr/>
          </a:p>
        </p:txBody>
      </p:sp>
      <p:sp>
        <p:nvSpPr>
          <p:cNvPr id="270" name="Google Shape;270;p11"/>
          <p:cNvSpPr txBox="1"/>
          <p:nvPr>
            <p:ph idx="1" type="body"/>
          </p:nvPr>
        </p:nvSpPr>
        <p:spPr>
          <a:xfrm>
            <a:off x="3985074" y="1154568"/>
            <a:ext cx="4079636" cy="4388239"/>
          </a:xfrm>
          <a:prstGeom prst="rect">
            <a:avLst/>
          </a:prstGeom>
          <a:noFill/>
          <a:ln>
            <a:noFill/>
          </a:ln>
        </p:spPr>
        <p:txBody>
          <a:bodyPr anchorCtr="0" anchor="ctr" bIns="45700" lIns="91425" spcFirstLastPara="1" rIns="91425" wrap="square" tIns="45700">
            <a:noAutofit/>
          </a:bodyPr>
          <a:lstStyle/>
          <a:p>
            <a:pPr indent="-330200" lvl="0" marL="457200" rtl="0" algn="l">
              <a:lnSpc>
                <a:spcPct val="100000"/>
              </a:lnSpc>
              <a:spcBef>
                <a:spcPts val="400"/>
              </a:spcBef>
              <a:spcAft>
                <a:spcPts val="0"/>
              </a:spcAft>
              <a:buSzPts val="1600"/>
              <a:buChar char="▶"/>
            </a:pPr>
            <a:r>
              <a:rPr lang="en-US">
                <a:solidFill>
                  <a:schemeClr val="lt1"/>
                </a:solidFill>
              </a:rPr>
              <a:t>Reading spines are changed half termly and some link with the topics being taught.</a:t>
            </a:r>
            <a:endParaRPr/>
          </a:p>
          <a:p>
            <a:pPr indent="-228600" lvl="0" marL="457200" rtl="0" algn="l">
              <a:lnSpc>
                <a:spcPct val="100000"/>
              </a:lnSpc>
              <a:spcBef>
                <a:spcPts val="400"/>
              </a:spcBef>
              <a:spcAft>
                <a:spcPts val="0"/>
              </a:spcAft>
              <a:buSzPts val="1600"/>
              <a:buNone/>
            </a:pPr>
            <a:r>
              <a:t/>
            </a:r>
            <a:endParaRPr>
              <a:solidFill>
                <a:schemeClr val="lt1"/>
              </a:solidFill>
            </a:endParaRPr>
          </a:p>
          <a:p>
            <a:pPr indent="-330200" lvl="0" marL="457200" rtl="0" algn="l">
              <a:lnSpc>
                <a:spcPct val="100000"/>
              </a:lnSpc>
              <a:spcBef>
                <a:spcPts val="400"/>
              </a:spcBef>
              <a:spcAft>
                <a:spcPts val="0"/>
              </a:spcAft>
              <a:buSzPts val="1600"/>
              <a:buChar char="▶"/>
            </a:pPr>
            <a:r>
              <a:rPr lang="en-US">
                <a:solidFill>
                  <a:schemeClr val="lt1"/>
                </a:solidFill>
              </a:rPr>
              <a:t>We have a range of high quality classical to modern texts including diversity</a:t>
            </a:r>
            <a:endParaRPr/>
          </a:p>
          <a:p>
            <a:pPr indent="-228600" lvl="0" marL="457200" rtl="0" algn="l">
              <a:lnSpc>
                <a:spcPct val="100000"/>
              </a:lnSpc>
              <a:spcBef>
                <a:spcPts val="400"/>
              </a:spcBef>
              <a:spcAft>
                <a:spcPts val="0"/>
              </a:spcAft>
              <a:buSzPts val="1600"/>
              <a:buNone/>
            </a:pPr>
            <a:r>
              <a:t/>
            </a:r>
            <a:endParaRPr/>
          </a:p>
        </p:txBody>
      </p:sp>
      <p:pic>
        <p:nvPicPr>
          <p:cNvPr id="271" name="Google Shape;271;p11"/>
          <p:cNvPicPr preferRelativeResize="0"/>
          <p:nvPr/>
        </p:nvPicPr>
        <p:blipFill rotWithShape="1">
          <a:blip r:embed="rId3">
            <a:alphaModFix/>
          </a:blip>
          <a:srcRect b="0" l="0" r="0" t="0"/>
          <a:stretch/>
        </p:blipFill>
        <p:spPr>
          <a:xfrm>
            <a:off x="86222" y="1150689"/>
            <a:ext cx="3571327" cy="4326999"/>
          </a:xfrm>
          <a:prstGeom prst="rect">
            <a:avLst/>
          </a:prstGeom>
          <a:noFill/>
          <a:ln>
            <a:noFill/>
          </a:ln>
        </p:spPr>
      </p:pic>
      <p:pic>
        <p:nvPicPr>
          <p:cNvPr id="272" name="Google Shape;272;p11"/>
          <p:cNvPicPr preferRelativeResize="0"/>
          <p:nvPr/>
        </p:nvPicPr>
        <p:blipFill rotWithShape="1">
          <a:blip r:embed="rId4">
            <a:alphaModFix/>
          </a:blip>
          <a:srcRect b="0" l="0" r="0" t="0"/>
          <a:stretch/>
        </p:blipFill>
        <p:spPr>
          <a:xfrm>
            <a:off x="8346359" y="1150689"/>
            <a:ext cx="3845641" cy="5097711"/>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12"/>
          <p:cNvSpPr txBox="1"/>
          <p:nvPr>
            <p:ph type="title"/>
          </p:nvPr>
        </p:nvSpPr>
        <p:spPr>
          <a:xfrm>
            <a:off x="1814731" y="-249749"/>
            <a:ext cx="10266655" cy="128089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SzPts val="1400"/>
              <a:buNone/>
            </a:pPr>
            <a:r>
              <a:rPr b="1" lang="en-US" u="sng"/>
              <a:t>RWI Spellings</a:t>
            </a:r>
            <a:endParaRPr/>
          </a:p>
        </p:txBody>
      </p:sp>
      <p:sp>
        <p:nvSpPr>
          <p:cNvPr id="279" name="Google Shape;279;p12"/>
          <p:cNvSpPr txBox="1"/>
          <p:nvPr>
            <p:ph idx="1" type="body"/>
          </p:nvPr>
        </p:nvSpPr>
        <p:spPr>
          <a:xfrm>
            <a:off x="2589212" y="2133600"/>
            <a:ext cx="8915400" cy="3777622"/>
          </a:xfrm>
          <a:prstGeom prst="rect">
            <a:avLst/>
          </a:prstGeom>
          <a:noFill/>
          <a:ln>
            <a:noFill/>
          </a:ln>
        </p:spPr>
        <p:txBody>
          <a:bodyPr anchorCtr="0" anchor="ctr" bIns="45700" lIns="91425" spcFirstLastPara="1" rIns="91425" wrap="square" tIns="45700">
            <a:noAutofit/>
          </a:bodyPr>
          <a:lstStyle/>
          <a:p>
            <a:pPr indent="-228600" lvl="0" marL="457200" rtl="0" algn="l">
              <a:lnSpc>
                <a:spcPct val="100000"/>
              </a:lnSpc>
              <a:spcBef>
                <a:spcPts val="400"/>
              </a:spcBef>
              <a:spcAft>
                <a:spcPts val="0"/>
              </a:spcAft>
              <a:buSzPts val="1600"/>
              <a:buNone/>
            </a:pPr>
            <a:r>
              <a:t/>
            </a:r>
            <a:endParaRPr/>
          </a:p>
        </p:txBody>
      </p:sp>
      <p:pic>
        <p:nvPicPr>
          <p:cNvPr id="280" name="Google Shape;280;p12"/>
          <p:cNvPicPr preferRelativeResize="0"/>
          <p:nvPr/>
        </p:nvPicPr>
        <p:blipFill rotWithShape="1">
          <a:blip r:embed="rId3">
            <a:alphaModFix/>
          </a:blip>
          <a:srcRect b="0" l="0" r="0" t="0"/>
          <a:stretch/>
        </p:blipFill>
        <p:spPr>
          <a:xfrm>
            <a:off x="375841" y="1408157"/>
            <a:ext cx="2666830" cy="1820217"/>
          </a:xfrm>
          <a:prstGeom prst="rect">
            <a:avLst/>
          </a:prstGeom>
          <a:noFill/>
          <a:ln>
            <a:noFill/>
          </a:ln>
        </p:spPr>
      </p:pic>
      <p:sp>
        <p:nvSpPr>
          <p:cNvPr id="281" name="Google Shape;281;p12"/>
          <p:cNvSpPr/>
          <p:nvPr/>
        </p:nvSpPr>
        <p:spPr>
          <a:xfrm>
            <a:off x="159298" y="856111"/>
            <a:ext cx="4031873" cy="369332"/>
          </a:xfrm>
          <a:prstGeom prst="rect">
            <a:avLst/>
          </a:prstGeom>
          <a:solidFill>
            <a:srgbClr val="FFC000"/>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333333"/>
                </a:solidFill>
                <a:latin typeface="Arial"/>
                <a:ea typeface="Arial"/>
                <a:cs typeface="Arial"/>
                <a:sym typeface="Arial"/>
              </a:rPr>
              <a:t>Adding -ation to verbs to form nouns. </a:t>
            </a:r>
            <a:endParaRPr b="0" i="0" sz="1400" u="none" cap="none" strike="noStrike">
              <a:solidFill>
                <a:srgbClr val="000000"/>
              </a:solidFill>
              <a:latin typeface="Arial"/>
              <a:ea typeface="Arial"/>
              <a:cs typeface="Arial"/>
              <a:sym typeface="Arial"/>
            </a:endParaRPr>
          </a:p>
        </p:txBody>
      </p:sp>
      <p:pic>
        <p:nvPicPr>
          <p:cNvPr id="282" name="Google Shape;282;p12"/>
          <p:cNvPicPr preferRelativeResize="0"/>
          <p:nvPr/>
        </p:nvPicPr>
        <p:blipFill rotWithShape="1">
          <a:blip r:embed="rId4">
            <a:alphaModFix/>
          </a:blip>
          <a:srcRect b="0" l="0" r="0" t="0"/>
          <a:stretch/>
        </p:blipFill>
        <p:spPr>
          <a:xfrm>
            <a:off x="6422232" y="423622"/>
            <a:ext cx="2761030" cy="2963057"/>
          </a:xfrm>
          <a:prstGeom prst="rect">
            <a:avLst/>
          </a:prstGeom>
          <a:noFill/>
          <a:ln>
            <a:noFill/>
          </a:ln>
        </p:spPr>
      </p:pic>
      <p:pic>
        <p:nvPicPr>
          <p:cNvPr id="283" name="Google Shape;283;p12"/>
          <p:cNvPicPr preferRelativeResize="0"/>
          <p:nvPr/>
        </p:nvPicPr>
        <p:blipFill rotWithShape="1">
          <a:blip r:embed="rId5">
            <a:alphaModFix/>
          </a:blip>
          <a:srcRect b="0" l="0" r="0" t="0"/>
          <a:stretch/>
        </p:blipFill>
        <p:spPr>
          <a:xfrm>
            <a:off x="2285792" y="3306821"/>
            <a:ext cx="4025881" cy="3458020"/>
          </a:xfrm>
          <a:prstGeom prst="rect">
            <a:avLst/>
          </a:prstGeom>
          <a:noFill/>
          <a:ln>
            <a:noFill/>
          </a:ln>
        </p:spPr>
      </p:pic>
      <p:sp>
        <p:nvSpPr>
          <p:cNvPr id="284" name="Google Shape;284;p12"/>
          <p:cNvSpPr/>
          <p:nvPr/>
        </p:nvSpPr>
        <p:spPr>
          <a:xfrm>
            <a:off x="430205" y="4601874"/>
            <a:ext cx="1745029" cy="369332"/>
          </a:xfrm>
          <a:prstGeom prst="rect">
            <a:avLst/>
          </a:prstGeom>
          <a:solidFill>
            <a:srgbClr val="FFC000"/>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333333"/>
                </a:solidFill>
                <a:latin typeface="Arial"/>
                <a:ea typeface="Arial"/>
                <a:cs typeface="Arial"/>
                <a:sym typeface="Arial"/>
              </a:rPr>
              <a:t>Word changers</a:t>
            </a:r>
            <a:endParaRPr b="0" i="0" sz="1400" u="none" cap="none" strike="noStrike">
              <a:solidFill>
                <a:srgbClr val="000000"/>
              </a:solidFill>
              <a:latin typeface="Arial"/>
              <a:ea typeface="Arial"/>
              <a:cs typeface="Arial"/>
              <a:sym typeface="Arial"/>
            </a:endParaRPr>
          </a:p>
        </p:txBody>
      </p:sp>
      <p:sp>
        <p:nvSpPr>
          <p:cNvPr id="285" name="Google Shape;285;p12"/>
          <p:cNvSpPr/>
          <p:nvPr/>
        </p:nvSpPr>
        <p:spPr>
          <a:xfrm>
            <a:off x="6948059" y="69949"/>
            <a:ext cx="1954381" cy="369332"/>
          </a:xfrm>
          <a:prstGeom prst="rect">
            <a:avLst/>
          </a:prstGeom>
          <a:solidFill>
            <a:srgbClr val="FFC000"/>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333333"/>
                </a:solidFill>
                <a:latin typeface="Arial"/>
                <a:ea typeface="Arial"/>
                <a:cs typeface="Arial"/>
                <a:sym typeface="Arial"/>
              </a:rPr>
              <a:t>Dots and Dashes</a:t>
            </a:r>
            <a:endParaRPr b="0" i="0" sz="1400" u="none" cap="none" strike="noStrike">
              <a:solidFill>
                <a:srgbClr val="000000"/>
              </a:solidFill>
              <a:latin typeface="Arial"/>
              <a:ea typeface="Arial"/>
              <a:cs typeface="Arial"/>
              <a:sym typeface="Arial"/>
            </a:endParaRPr>
          </a:p>
        </p:txBody>
      </p:sp>
      <p:pic>
        <p:nvPicPr>
          <p:cNvPr id="286" name="Google Shape;286;p12"/>
          <p:cNvPicPr preferRelativeResize="0"/>
          <p:nvPr/>
        </p:nvPicPr>
        <p:blipFill rotWithShape="1">
          <a:blip r:embed="rId6">
            <a:alphaModFix/>
          </a:blip>
          <a:srcRect b="0" l="0" r="0" t="0"/>
          <a:stretch/>
        </p:blipFill>
        <p:spPr>
          <a:xfrm>
            <a:off x="6615093" y="3821864"/>
            <a:ext cx="5466294" cy="2768874"/>
          </a:xfrm>
          <a:prstGeom prst="rect">
            <a:avLst/>
          </a:prstGeom>
          <a:noFill/>
          <a:ln>
            <a:noFill/>
          </a:ln>
        </p:spPr>
      </p:pic>
      <p:sp>
        <p:nvSpPr>
          <p:cNvPr id="287" name="Google Shape;287;p12"/>
          <p:cNvSpPr/>
          <p:nvPr/>
        </p:nvSpPr>
        <p:spPr>
          <a:xfrm>
            <a:off x="9666265" y="3386679"/>
            <a:ext cx="2505814" cy="369332"/>
          </a:xfrm>
          <a:prstGeom prst="rect">
            <a:avLst/>
          </a:prstGeom>
          <a:solidFill>
            <a:srgbClr val="FFC000"/>
          </a:soli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1400" u="none" cap="none" strike="noStrike">
                <a:solidFill>
                  <a:srgbClr val="333333"/>
                </a:solidFill>
                <a:latin typeface="Arial"/>
                <a:ea typeface="Arial"/>
                <a:cs typeface="Arial"/>
                <a:sym typeface="Arial"/>
              </a:rPr>
              <a:t>Choose the right word!</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sp>
        <p:nvSpPr>
          <p:cNvPr id="293" name="Google Shape;293;p13"/>
          <p:cNvSpPr txBox="1"/>
          <p:nvPr>
            <p:ph type="title"/>
          </p:nvPr>
        </p:nvSpPr>
        <p:spPr>
          <a:xfrm>
            <a:off x="7606932" y="2698526"/>
            <a:ext cx="3837720" cy="1280890"/>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100000"/>
              </a:lnSpc>
              <a:spcBef>
                <a:spcPts val="0"/>
              </a:spcBef>
              <a:spcAft>
                <a:spcPts val="0"/>
              </a:spcAft>
              <a:buSzPct val="43209"/>
              <a:buNone/>
            </a:pPr>
            <a:r>
              <a:rPr lang="en-US">
                <a:solidFill>
                  <a:schemeClr val="dk1"/>
                </a:solidFill>
              </a:rPr>
              <a:t>Lowest 20% identified from Balance for reading and writing. Interventions are planned and evaluated half termly during pupil progress.</a:t>
            </a:r>
            <a:br>
              <a:rPr lang="en-US"/>
            </a:br>
            <a:endParaRPr/>
          </a:p>
        </p:txBody>
      </p:sp>
      <p:pic>
        <p:nvPicPr>
          <p:cNvPr id="294" name="Google Shape;294;p13"/>
          <p:cNvPicPr preferRelativeResize="0"/>
          <p:nvPr/>
        </p:nvPicPr>
        <p:blipFill rotWithShape="1">
          <a:blip r:embed="rId3">
            <a:alphaModFix/>
          </a:blip>
          <a:srcRect b="0" l="0" r="0" t="0"/>
          <a:stretch/>
        </p:blipFill>
        <p:spPr>
          <a:xfrm>
            <a:off x="0" y="0"/>
            <a:ext cx="7223858" cy="6677943"/>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4"/>
                                        </p:tgtEl>
                                        <p:attrNameLst>
                                          <p:attrName>style.visibility</p:attrName>
                                        </p:attrNameLst>
                                      </p:cBhvr>
                                      <p:to>
                                        <p:strVal val="visible"/>
                                      </p:to>
                                    </p:set>
                                    <p:anim calcmode="lin" valueType="num">
                                      <p:cBhvr additive="base">
                                        <p:cTn dur="500"/>
                                        <p:tgtEl>
                                          <p:spTgt spid="29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93"/>
                                        </p:tgtEl>
                                        <p:attrNameLst>
                                          <p:attrName>style.visibility</p:attrName>
                                        </p:attrNameLst>
                                      </p:cBhvr>
                                      <p:to>
                                        <p:strVal val="visible"/>
                                      </p:to>
                                    </p:set>
                                    <p:anim calcmode="lin" valueType="num">
                                      <p:cBhvr additive="base">
                                        <p:cTn dur="500"/>
                                        <p:tgtEl>
                                          <p:spTgt spid="293"/>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pic>
        <p:nvPicPr>
          <p:cNvPr descr="Parkgate Logo" id="299" name="Google Shape;299;p14"/>
          <p:cNvPicPr preferRelativeResize="0"/>
          <p:nvPr/>
        </p:nvPicPr>
        <p:blipFill rotWithShape="1">
          <a:blip r:embed="rId3">
            <a:alphaModFix/>
          </a:blip>
          <a:srcRect b="0" l="0" r="0" t="0"/>
          <a:stretch/>
        </p:blipFill>
        <p:spPr>
          <a:xfrm>
            <a:off x="10579100" y="0"/>
            <a:ext cx="1544637" cy="1533525"/>
          </a:xfrm>
          <a:prstGeom prst="rect">
            <a:avLst/>
          </a:prstGeom>
          <a:noFill/>
          <a:ln>
            <a:noFill/>
          </a:ln>
        </p:spPr>
      </p:pic>
      <p:sp>
        <p:nvSpPr>
          <p:cNvPr id="300" name="Google Shape;300;p14"/>
          <p:cNvSpPr txBox="1"/>
          <p:nvPr/>
        </p:nvSpPr>
        <p:spPr>
          <a:xfrm>
            <a:off x="4224337" y="139700"/>
            <a:ext cx="3514725" cy="9239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5400"/>
              <a:buFont typeface="Arial"/>
              <a:buNone/>
            </a:pPr>
            <a:r>
              <a:rPr b="1" i="0" lang="en-US" sz="5400" u="none" cap="none" strike="noStrike">
                <a:solidFill>
                  <a:schemeClr val="lt1"/>
                </a:solidFill>
                <a:latin typeface="Arial"/>
                <a:ea typeface="Arial"/>
                <a:cs typeface="Arial"/>
                <a:sym typeface="Arial"/>
              </a:rPr>
              <a:t>Topics</a:t>
            </a:r>
            <a:endParaRPr b="0" i="0" sz="1400" u="none" cap="none" strike="noStrike">
              <a:solidFill>
                <a:srgbClr val="000000"/>
              </a:solidFill>
              <a:latin typeface="Arial"/>
              <a:ea typeface="Arial"/>
              <a:cs typeface="Arial"/>
              <a:sym typeface="Arial"/>
            </a:endParaRPr>
          </a:p>
        </p:txBody>
      </p:sp>
      <p:sp>
        <p:nvSpPr>
          <p:cNvPr id="301" name="Google Shape;301;p14"/>
          <p:cNvSpPr txBox="1"/>
          <p:nvPr/>
        </p:nvSpPr>
        <p:spPr>
          <a:xfrm>
            <a:off x="1443037" y="1341437"/>
            <a:ext cx="9510600" cy="3971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Century Gothic"/>
              <a:buNone/>
            </a:pPr>
            <a:r>
              <a:rPr b="0" i="0" lang="en-US" sz="2400" u="none" cap="none" strike="noStrike">
                <a:solidFill>
                  <a:schemeClr val="lt1"/>
                </a:solidFill>
                <a:latin typeface="Century Gothic"/>
                <a:ea typeface="Century Gothic"/>
                <a:cs typeface="Century Gothic"/>
                <a:sym typeface="Century Gothic"/>
              </a:rPr>
              <a:t>Our learning is linked to a half termly theme where possible and this is always shown on the class webpage. Some of the themes for Year 6 are: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Century Gothic"/>
              <a:buNone/>
            </a:pPr>
            <a:r>
              <a:t/>
            </a:r>
            <a:endParaRPr b="0" i="0" sz="18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lt1"/>
              </a:buClr>
              <a:buSzPts val="1800"/>
              <a:buFont typeface="Century Gothic"/>
              <a:buNone/>
            </a:pPr>
            <a:r>
              <a:rPr lang="en-US" sz="1800">
                <a:solidFill>
                  <a:schemeClr val="lt1"/>
                </a:solidFill>
                <a:latin typeface="Century Gothic"/>
                <a:ea typeface="Century Gothic"/>
                <a:cs typeface="Century Gothic"/>
                <a:sym typeface="Century Gothic"/>
              </a:rPr>
              <a:t>Victorians</a:t>
            </a:r>
            <a:endParaRPr/>
          </a:p>
          <a:p>
            <a:pPr indent="0" lvl="0" marL="0" marR="0" rtl="0" algn="l">
              <a:lnSpc>
                <a:spcPct val="100000"/>
              </a:lnSpc>
              <a:spcBef>
                <a:spcPts val="0"/>
              </a:spcBef>
              <a:spcAft>
                <a:spcPts val="0"/>
              </a:spcAft>
              <a:buClr>
                <a:schemeClr val="lt1"/>
              </a:buClr>
              <a:buSzPts val="1800"/>
              <a:buFont typeface="Century Gothic"/>
              <a:buNone/>
            </a:pPr>
            <a:r>
              <a:rPr lang="en-US" sz="1800">
                <a:solidFill>
                  <a:schemeClr val="lt1"/>
                </a:solidFill>
                <a:latin typeface="Century Gothic"/>
                <a:ea typeface="Century Gothic"/>
                <a:cs typeface="Century Gothic"/>
                <a:sym typeface="Century Gothic"/>
              </a:rPr>
              <a:t>Crime and Punishment</a:t>
            </a:r>
            <a:endParaRPr/>
          </a:p>
          <a:p>
            <a:pPr indent="0" lvl="0" marL="0" marR="0" rtl="0" algn="l">
              <a:lnSpc>
                <a:spcPct val="100000"/>
              </a:lnSpc>
              <a:spcBef>
                <a:spcPts val="0"/>
              </a:spcBef>
              <a:spcAft>
                <a:spcPts val="0"/>
              </a:spcAft>
              <a:buClr>
                <a:schemeClr val="lt1"/>
              </a:buClr>
              <a:buSzPts val="1800"/>
              <a:buFont typeface="Century Gothic"/>
              <a:buNone/>
            </a:pPr>
            <a:r>
              <a:rPr lang="en-US" sz="1800">
                <a:solidFill>
                  <a:schemeClr val="lt1"/>
                </a:solidFill>
                <a:latin typeface="Century Gothic"/>
                <a:ea typeface="Century Gothic"/>
                <a:cs typeface="Century Gothic"/>
                <a:sym typeface="Century Gothic"/>
              </a:rPr>
              <a:t>Western USA</a:t>
            </a:r>
            <a:r>
              <a:rPr b="0" i="0" lang="en-US" sz="1800" u="none" cap="none" strike="noStrike">
                <a:solidFill>
                  <a:schemeClr val="lt1"/>
                </a:solidFill>
                <a:latin typeface="Century Gothic"/>
                <a:ea typeface="Century Gothic"/>
                <a:cs typeface="Century Gothic"/>
                <a:sym typeface="Century Gothic"/>
              </a:rPr>
              <a:t> </a:t>
            </a:r>
            <a:endParaRPr/>
          </a:p>
          <a:p>
            <a:pPr indent="0" lvl="0" marL="0" marR="0" rtl="0" algn="l">
              <a:lnSpc>
                <a:spcPct val="100000"/>
              </a:lnSpc>
              <a:spcBef>
                <a:spcPts val="0"/>
              </a:spcBef>
              <a:spcAft>
                <a:spcPts val="0"/>
              </a:spcAft>
              <a:buClr>
                <a:schemeClr val="lt1"/>
              </a:buClr>
              <a:buSzPts val="1800"/>
              <a:buFont typeface="Century Gothic"/>
              <a:buNone/>
            </a:pPr>
            <a:r>
              <a:rPr b="0" i="0" lang="en-US" sz="1800" u="none" cap="none" strike="noStrike">
                <a:solidFill>
                  <a:schemeClr val="lt1"/>
                </a:solidFill>
                <a:latin typeface="Century Gothic"/>
                <a:ea typeface="Century Gothic"/>
                <a:cs typeface="Century Gothic"/>
                <a:sym typeface="Century Gothic"/>
              </a:rPr>
              <a:t>Sculptures</a:t>
            </a:r>
            <a:endParaRPr/>
          </a:p>
          <a:p>
            <a:pPr indent="0" lvl="0" marL="0" marR="0" rtl="0" algn="l">
              <a:lnSpc>
                <a:spcPct val="100000"/>
              </a:lnSpc>
              <a:spcBef>
                <a:spcPts val="0"/>
              </a:spcBef>
              <a:spcAft>
                <a:spcPts val="0"/>
              </a:spcAft>
              <a:buClr>
                <a:schemeClr val="lt1"/>
              </a:buClr>
              <a:buSzPts val="1800"/>
              <a:buFont typeface="Century Gothic"/>
              <a:buNone/>
            </a:pPr>
            <a:r>
              <a:rPr lang="en-US" sz="1800">
                <a:solidFill>
                  <a:schemeClr val="lt1"/>
                </a:solidFill>
                <a:latin typeface="Century Gothic"/>
                <a:ea typeface="Century Gothic"/>
                <a:cs typeface="Century Gothic"/>
                <a:sym typeface="Century Gothic"/>
              </a:rPr>
              <a:t>Earth and Space</a:t>
            </a:r>
            <a:endParaRPr/>
          </a:p>
          <a:p>
            <a:pPr indent="0" lvl="0" marL="0" marR="0" rtl="0" algn="l">
              <a:lnSpc>
                <a:spcPct val="100000"/>
              </a:lnSpc>
              <a:spcBef>
                <a:spcPts val="0"/>
              </a:spcBef>
              <a:spcAft>
                <a:spcPts val="0"/>
              </a:spcAft>
              <a:buClr>
                <a:schemeClr val="lt1"/>
              </a:buClr>
              <a:buSzPts val="1800"/>
              <a:buFont typeface="Century Gothic"/>
              <a:buNone/>
            </a:pPr>
            <a:r>
              <a:rPr b="0" i="0" lang="en-US" sz="1800" u="none" cap="none" strike="noStrike">
                <a:solidFill>
                  <a:schemeClr val="lt1"/>
                </a:solidFill>
                <a:latin typeface="Century Gothic"/>
                <a:ea typeface="Century Gothic"/>
                <a:cs typeface="Century Gothic"/>
                <a:sym typeface="Century Gothic"/>
              </a:rPr>
              <a:t>Musical Composition</a:t>
            </a:r>
            <a:endParaRPr/>
          </a:p>
          <a:p>
            <a:pPr indent="0" lvl="0" marL="0" marR="0" rtl="0" algn="l">
              <a:lnSpc>
                <a:spcPct val="100000"/>
              </a:lnSpc>
              <a:spcBef>
                <a:spcPts val="0"/>
              </a:spcBef>
              <a:spcAft>
                <a:spcPts val="0"/>
              </a:spcAft>
              <a:buClr>
                <a:schemeClr val="lt1"/>
              </a:buClr>
              <a:buSzPts val="1800"/>
              <a:buFont typeface="Century Gothic"/>
              <a:buNone/>
            </a:pPr>
            <a:r>
              <a:rPr b="0" i="0" lang="en-US" sz="1800" u="none" cap="none" strike="noStrike">
                <a:solidFill>
                  <a:schemeClr val="lt1"/>
                </a:solidFill>
                <a:latin typeface="Century Gothic"/>
                <a:ea typeface="Century Gothic"/>
                <a:cs typeface="Century Gothic"/>
                <a:sym typeface="Century Gothic"/>
              </a:rPr>
              <a:t>Data Handling</a:t>
            </a:r>
            <a:endParaRPr/>
          </a:p>
          <a:p>
            <a:pPr indent="0" lvl="0" marL="0" marR="0" rtl="0" algn="l">
              <a:lnSpc>
                <a:spcPct val="100000"/>
              </a:lnSpc>
              <a:spcBef>
                <a:spcPts val="0"/>
              </a:spcBef>
              <a:spcAft>
                <a:spcPts val="0"/>
              </a:spcAft>
              <a:buClr>
                <a:schemeClr val="lt1"/>
              </a:buClr>
              <a:buSzPts val="1800"/>
              <a:buFont typeface="Century Gothic"/>
              <a:buNone/>
            </a:pPr>
            <a:r>
              <a:t/>
            </a:r>
            <a:endParaRPr b="0" i="0" sz="18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lt1"/>
              </a:buClr>
              <a:buSzPts val="1800"/>
              <a:buFont typeface="Century Gothic"/>
              <a:buNone/>
            </a:pPr>
            <a:r>
              <a:t/>
            </a:r>
            <a:endParaRPr b="0" i="0" sz="1800" u="none" cap="none" strike="noStrike">
              <a:solidFill>
                <a:schemeClr val="lt1"/>
              </a:solidFill>
              <a:latin typeface="Century Gothic"/>
              <a:ea typeface="Century Gothic"/>
              <a:cs typeface="Century Gothic"/>
              <a:sym typeface="Century Gothic"/>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5" name="Shape 305"/>
        <p:cNvGrpSpPr/>
        <p:nvPr/>
      </p:nvGrpSpPr>
      <p:grpSpPr>
        <a:xfrm>
          <a:off x="0" y="0"/>
          <a:ext cx="0" cy="0"/>
          <a:chOff x="0" y="0"/>
          <a:chExt cx="0" cy="0"/>
        </a:xfrm>
      </p:grpSpPr>
      <p:pic>
        <p:nvPicPr>
          <p:cNvPr descr="Parkgate Logo" id="306" name="Google Shape;306;p15"/>
          <p:cNvPicPr preferRelativeResize="0"/>
          <p:nvPr/>
        </p:nvPicPr>
        <p:blipFill rotWithShape="1">
          <a:blip r:embed="rId3">
            <a:alphaModFix/>
          </a:blip>
          <a:srcRect b="0" l="0" r="0" t="0"/>
          <a:stretch/>
        </p:blipFill>
        <p:spPr>
          <a:xfrm>
            <a:off x="10579100" y="0"/>
            <a:ext cx="1544637" cy="1533525"/>
          </a:xfrm>
          <a:prstGeom prst="rect">
            <a:avLst/>
          </a:prstGeom>
          <a:noFill/>
          <a:ln>
            <a:noFill/>
          </a:ln>
        </p:spPr>
      </p:pic>
      <p:sp>
        <p:nvSpPr>
          <p:cNvPr id="307" name="Google Shape;307;p15"/>
          <p:cNvSpPr txBox="1"/>
          <p:nvPr/>
        </p:nvSpPr>
        <p:spPr>
          <a:xfrm>
            <a:off x="1905000" y="304800"/>
            <a:ext cx="7908925" cy="9239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5400"/>
              <a:buFont typeface="Arial"/>
              <a:buNone/>
            </a:pPr>
            <a:r>
              <a:rPr b="1" i="0" lang="en-US" sz="5400" u="none" cap="none" strike="noStrike">
                <a:solidFill>
                  <a:schemeClr val="lt1"/>
                </a:solidFill>
                <a:latin typeface="Arial"/>
                <a:ea typeface="Arial"/>
                <a:cs typeface="Arial"/>
                <a:sym typeface="Arial"/>
              </a:rPr>
              <a:t>Trips &amp; Residentials  </a:t>
            </a:r>
            <a:endParaRPr b="0" i="0" sz="1400" u="none" cap="none" strike="noStrike">
              <a:solidFill>
                <a:srgbClr val="000000"/>
              </a:solidFill>
              <a:latin typeface="Arial"/>
              <a:ea typeface="Arial"/>
              <a:cs typeface="Arial"/>
              <a:sym typeface="Arial"/>
            </a:endParaRPr>
          </a:p>
        </p:txBody>
      </p:sp>
      <p:sp>
        <p:nvSpPr>
          <p:cNvPr id="308" name="Google Shape;308;p15"/>
          <p:cNvSpPr txBox="1"/>
          <p:nvPr/>
        </p:nvSpPr>
        <p:spPr>
          <a:xfrm>
            <a:off x="254833" y="1533525"/>
            <a:ext cx="11868900" cy="4956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800"/>
              <a:buFont typeface="Century Gothic"/>
              <a:buNone/>
            </a:pPr>
            <a:r>
              <a:rPr b="0" i="0" lang="en-US" sz="2000" u="none" cap="none" strike="noStrike">
                <a:solidFill>
                  <a:schemeClr val="lt1"/>
                </a:solidFill>
                <a:latin typeface="Century Gothic"/>
                <a:ea typeface="Century Gothic"/>
                <a:cs typeface="Century Gothic"/>
                <a:sym typeface="Century Gothic"/>
              </a:rPr>
              <a:t>Where possible we try to include trips and visits linked </a:t>
            </a:r>
            <a:endParaRPr/>
          </a:p>
          <a:p>
            <a:pPr indent="0" lvl="0" marL="0" marR="0" rtl="0" algn="l">
              <a:lnSpc>
                <a:spcPct val="100000"/>
              </a:lnSpc>
              <a:spcBef>
                <a:spcPts val="0"/>
              </a:spcBef>
              <a:spcAft>
                <a:spcPts val="0"/>
              </a:spcAft>
              <a:buClr>
                <a:schemeClr val="lt1"/>
              </a:buClr>
              <a:buSzPts val="2800"/>
              <a:buFont typeface="Century Gothic"/>
              <a:buNone/>
            </a:pPr>
            <a:r>
              <a:rPr b="0" i="0" lang="en-US" sz="2000" u="none" cap="none" strike="noStrike">
                <a:solidFill>
                  <a:schemeClr val="lt1"/>
                </a:solidFill>
                <a:latin typeface="Century Gothic"/>
                <a:ea typeface="Century Gothic"/>
                <a:cs typeface="Century Gothic"/>
                <a:sym typeface="Century Gothic"/>
              </a:rPr>
              <a:t>to our learning:</a:t>
            </a:r>
            <a:endParaRPr b="0" i="0" sz="20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800"/>
              <a:buFont typeface="Arial"/>
              <a:buChar char="•"/>
            </a:pPr>
            <a:r>
              <a:rPr lang="en-US" sz="2000">
                <a:solidFill>
                  <a:schemeClr val="dk1"/>
                </a:solidFill>
                <a:latin typeface="Century Gothic"/>
                <a:ea typeface="Century Gothic"/>
                <a:cs typeface="Century Gothic"/>
                <a:sym typeface="Century Gothic"/>
              </a:rPr>
              <a:t>Victorians</a:t>
            </a:r>
            <a:endParaRPr/>
          </a:p>
          <a:p>
            <a:pPr indent="0" lvl="0" marL="0" marR="0" rtl="0" algn="l">
              <a:lnSpc>
                <a:spcPct val="100000"/>
              </a:lnSpc>
              <a:spcBef>
                <a:spcPts val="0"/>
              </a:spcBef>
              <a:spcAft>
                <a:spcPts val="0"/>
              </a:spcAft>
              <a:buClr>
                <a:schemeClr val="dk1"/>
              </a:buClr>
              <a:buSzPts val="2800"/>
              <a:buFont typeface="Arial"/>
              <a:buChar char="•"/>
            </a:pPr>
            <a:r>
              <a:rPr lang="en-US" sz="2000">
                <a:solidFill>
                  <a:schemeClr val="dk1"/>
                </a:solidFill>
                <a:latin typeface="Century Gothic"/>
                <a:ea typeface="Century Gothic"/>
                <a:cs typeface="Century Gothic"/>
                <a:sym typeface="Century Gothic"/>
              </a:rPr>
              <a:t>Crime and Punishment</a:t>
            </a:r>
            <a:endParaRPr/>
          </a:p>
          <a:p>
            <a:pPr indent="0" lvl="0" marL="0" marR="0" rtl="0" algn="l">
              <a:lnSpc>
                <a:spcPct val="100000"/>
              </a:lnSpc>
              <a:spcBef>
                <a:spcPts val="0"/>
              </a:spcBef>
              <a:spcAft>
                <a:spcPts val="0"/>
              </a:spcAft>
              <a:buClr>
                <a:schemeClr val="dk1"/>
              </a:buClr>
              <a:buSzPts val="2800"/>
              <a:buFont typeface="Arial"/>
              <a:buChar char="•"/>
            </a:pPr>
            <a:r>
              <a:rPr lang="en-US" sz="2000">
                <a:solidFill>
                  <a:schemeClr val="dk1"/>
                </a:solidFill>
                <a:latin typeface="Century Gothic"/>
                <a:ea typeface="Century Gothic"/>
                <a:cs typeface="Century Gothic"/>
                <a:sym typeface="Century Gothic"/>
              </a:rPr>
              <a:t>Chester </a:t>
            </a:r>
            <a:r>
              <a:rPr lang="en-US" sz="2000">
                <a:solidFill>
                  <a:schemeClr val="dk1"/>
                </a:solidFill>
                <a:latin typeface="Century Gothic"/>
                <a:ea typeface="Century Gothic"/>
                <a:cs typeface="Century Gothic"/>
                <a:sym typeface="Century Gothic"/>
              </a:rPr>
              <a:t>University - Hockey</a:t>
            </a:r>
            <a:r>
              <a:rPr b="0" i="0" lang="en-US" sz="2000" u="none" cap="none" strike="noStrike">
                <a:solidFill>
                  <a:schemeClr val="dk1"/>
                </a:solidFill>
                <a:latin typeface="Century Gothic"/>
                <a:ea typeface="Century Gothic"/>
                <a:cs typeface="Century Gothic"/>
                <a:sym typeface="Century Gothic"/>
              </a:rPr>
              <a:t> </a:t>
            </a:r>
            <a:endParaRPr/>
          </a:p>
          <a:p>
            <a:pPr indent="0" lvl="0" marL="0" marR="0" rtl="0" algn="l">
              <a:lnSpc>
                <a:spcPct val="100000"/>
              </a:lnSpc>
              <a:spcBef>
                <a:spcPts val="0"/>
              </a:spcBef>
              <a:spcAft>
                <a:spcPts val="0"/>
              </a:spcAft>
              <a:buNone/>
            </a:pPr>
            <a:r>
              <a:t/>
            </a:r>
            <a:endParaRPr b="0" i="0" sz="20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lt1"/>
              </a:buClr>
              <a:buSzPts val="2800"/>
              <a:buFont typeface="Century Gothic"/>
              <a:buNone/>
            </a:pPr>
            <a:r>
              <a:rPr b="0" i="0" lang="en-US" sz="2000" u="none" cap="none" strike="noStrike">
                <a:solidFill>
                  <a:schemeClr val="lt1"/>
                </a:solidFill>
                <a:latin typeface="Century Gothic"/>
                <a:ea typeface="Century Gothic"/>
                <a:cs typeface="Century Gothic"/>
                <a:sym typeface="Century Gothic"/>
              </a:rPr>
              <a:t>Plus some whole school trips:</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800"/>
              <a:buFont typeface="Arial"/>
              <a:buChar char="•"/>
            </a:pPr>
            <a:r>
              <a:rPr b="0" i="0" lang="en-US" sz="2000" u="none" cap="none" strike="noStrike">
                <a:solidFill>
                  <a:schemeClr val="dk1"/>
                </a:solidFill>
                <a:latin typeface="Century Gothic"/>
                <a:ea typeface="Century Gothic"/>
                <a:cs typeface="Century Gothic"/>
                <a:sym typeface="Century Gothic"/>
              </a:rPr>
              <a:t>Panto</a:t>
            </a:r>
            <a:endParaRPr b="0" i="0" sz="2000" u="none" cap="none" strike="noStrike">
              <a:solidFill>
                <a:schemeClr val="dk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dk1"/>
              </a:buClr>
              <a:buSzPts val="2800"/>
              <a:buFont typeface="Arial"/>
              <a:buChar char="•"/>
            </a:pPr>
            <a:r>
              <a:rPr b="0" i="0" lang="en-US" sz="2000" u="none" cap="none" strike="noStrike">
                <a:solidFill>
                  <a:schemeClr val="dk1"/>
                </a:solidFill>
                <a:latin typeface="Century Gothic"/>
                <a:ea typeface="Century Gothic"/>
                <a:cs typeface="Century Gothic"/>
                <a:sym typeface="Century Gothic"/>
              </a:rPr>
              <a:t>Chester Zoo</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2800"/>
              <a:buFont typeface="Arial"/>
              <a:buNone/>
            </a:pPr>
            <a:r>
              <a:t/>
            </a:r>
            <a:endParaRPr b="0" i="0" sz="20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lt1"/>
              </a:buClr>
              <a:buSzPts val="2800"/>
              <a:buFont typeface="Century Gothic"/>
              <a:buNone/>
            </a:pPr>
            <a:r>
              <a:rPr b="0" i="0" lang="en-US" sz="2000" u="none" cap="none" strike="noStrike">
                <a:solidFill>
                  <a:schemeClr val="lt1"/>
                </a:solidFill>
                <a:latin typeface="Century Gothic"/>
                <a:ea typeface="Century Gothic"/>
                <a:cs typeface="Century Gothic"/>
                <a:sym typeface="Century Gothic"/>
              </a:rPr>
              <a:t>And an overnight residential stay for Year 6 in June</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2800"/>
              <a:buFont typeface="Arial"/>
              <a:buChar char="•"/>
            </a:pPr>
            <a:r>
              <a:rPr b="0" i="0" lang="en-US" sz="2000" u="none" cap="none" strike="noStrike">
                <a:solidFill>
                  <a:schemeClr val="dk1"/>
                </a:solidFill>
                <a:latin typeface="Century Gothic"/>
                <a:ea typeface="Century Gothic"/>
                <a:cs typeface="Century Gothic"/>
                <a:sym typeface="Century Gothic"/>
              </a:rPr>
              <a:t>Plas Caerdeon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t/>
            </a:r>
            <a:endParaRPr b="0" i="0" sz="2800" u="none" cap="none" strike="noStrike">
              <a:solidFill>
                <a:schemeClr val="dk1"/>
              </a:solidFill>
              <a:latin typeface="Century Gothic"/>
              <a:ea typeface="Century Gothic"/>
              <a:cs typeface="Century Gothic"/>
              <a:sym typeface="Century Gothic"/>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pic>
        <p:nvPicPr>
          <p:cNvPr descr="Parkgate Logo" id="313" name="Google Shape;313;p16"/>
          <p:cNvPicPr preferRelativeResize="0"/>
          <p:nvPr/>
        </p:nvPicPr>
        <p:blipFill rotWithShape="1">
          <a:blip r:embed="rId3">
            <a:alphaModFix/>
          </a:blip>
          <a:srcRect b="0" l="0" r="0" t="0"/>
          <a:stretch/>
        </p:blipFill>
        <p:spPr>
          <a:xfrm>
            <a:off x="10579100" y="0"/>
            <a:ext cx="1544637" cy="1533525"/>
          </a:xfrm>
          <a:prstGeom prst="rect">
            <a:avLst/>
          </a:prstGeom>
          <a:noFill/>
          <a:ln>
            <a:noFill/>
          </a:ln>
        </p:spPr>
      </p:pic>
      <p:sp>
        <p:nvSpPr>
          <p:cNvPr id="314" name="Google Shape;314;p16"/>
          <p:cNvSpPr txBox="1"/>
          <p:nvPr/>
        </p:nvSpPr>
        <p:spPr>
          <a:xfrm>
            <a:off x="2536825" y="84137"/>
            <a:ext cx="6443662" cy="175428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5400"/>
              <a:buFont typeface="Arial"/>
              <a:buNone/>
            </a:pPr>
            <a:r>
              <a:rPr b="1" i="0" lang="en-US" sz="5400" u="none" cap="none" strike="noStrike">
                <a:solidFill>
                  <a:schemeClr val="lt1"/>
                </a:solidFill>
                <a:latin typeface="Arial"/>
                <a:ea typeface="Arial"/>
                <a:cs typeface="Arial"/>
                <a:sym typeface="Arial"/>
              </a:rPr>
              <a:t>Class  Webpage</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lt1"/>
              </a:buClr>
              <a:buSzPts val="5400"/>
              <a:buFont typeface="Century Gothic"/>
              <a:buNone/>
            </a:pPr>
            <a:r>
              <a:t/>
            </a:r>
            <a:endParaRPr b="1" i="0" sz="5400" u="none" cap="none" strike="noStrike">
              <a:solidFill>
                <a:schemeClr val="lt1"/>
              </a:solidFill>
              <a:latin typeface="Arial"/>
              <a:ea typeface="Arial"/>
              <a:cs typeface="Arial"/>
              <a:sym typeface="Arial"/>
            </a:endParaRPr>
          </a:p>
        </p:txBody>
      </p:sp>
      <p:sp>
        <p:nvSpPr>
          <p:cNvPr id="315" name="Google Shape;315;p16"/>
          <p:cNvSpPr txBox="1"/>
          <p:nvPr/>
        </p:nvSpPr>
        <p:spPr>
          <a:xfrm>
            <a:off x="3116381" y="1333470"/>
            <a:ext cx="5864100" cy="3170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000" u="sng" cap="none" strike="noStrike">
                <a:solidFill>
                  <a:schemeClr val="hlink"/>
                </a:solidFill>
                <a:latin typeface="Arial"/>
                <a:ea typeface="Arial"/>
                <a:cs typeface="Arial"/>
                <a:sym typeface="Arial"/>
                <a:hlinkClick r:id="rId4"/>
              </a:rPr>
              <a:t>https://www.parkgateprimary.org.uk</a:t>
            </a:r>
            <a:endParaRPr sz="2000"/>
          </a:p>
          <a:p>
            <a:pPr indent="0" lvl="0" marL="0" marR="0" rtl="0" algn="l">
              <a:lnSpc>
                <a:spcPct val="100000"/>
              </a:lnSpc>
              <a:spcBef>
                <a:spcPts val="0"/>
              </a:spcBef>
              <a:spcAft>
                <a:spcPts val="0"/>
              </a:spcAft>
              <a:buNone/>
            </a:pPr>
            <a:r>
              <a:t/>
            </a:r>
            <a:endParaRPr sz="2000"/>
          </a:p>
          <a:p>
            <a:pPr indent="0" lvl="0" marL="0" marR="0" rtl="0" algn="l">
              <a:lnSpc>
                <a:spcPct val="100000"/>
              </a:lnSpc>
              <a:spcBef>
                <a:spcPts val="0"/>
              </a:spcBef>
              <a:spcAft>
                <a:spcPts val="0"/>
              </a:spcAft>
              <a:buNone/>
            </a:pPr>
            <a:r>
              <a:rPr lang="en-US" sz="2000"/>
              <a:t>Key info</a:t>
            </a:r>
            <a:endParaRPr sz="2000"/>
          </a:p>
          <a:p>
            <a:pPr indent="0" lvl="0" marL="0" marR="0" rtl="0" algn="l">
              <a:lnSpc>
                <a:spcPct val="100000"/>
              </a:lnSpc>
              <a:spcBef>
                <a:spcPts val="0"/>
              </a:spcBef>
              <a:spcAft>
                <a:spcPts val="0"/>
              </a:spcAft>
              <a:buNone/>
            </a:pPr>
            <a:r>
              <a:t/>
            </a:r>
            <a:endParaRPr sz="2000"/>
          </a:p>
          <a:p>
            <a:pPr indent="0" lvl="0" marL="0" marR="0" rtl="0" algn="l">
              <a:lnSpc>
                <a:spcPct val="100000"/>
              </a:lnSpc>
              <a:spcBef>
                <a:spcPts val="0"/>
              </a:spcBef>
              <a:spcAft>
                <a:spcPts val="0"/>
              </a:spcAft>
              <a:buNone/>
            </a:pPr>
            <a:r>
              <a:rPr lang="en-US" sz="2000"/>
              <a:t>Class Pages</a:t>
            </a:r>
            <a:endParaRPr sz="2000"/>
          </a:p>
          <a:p>
            <a:pPr indent="0" lvl="0" marL="0" marR="0" rtl="0" algn="l">
              <a:lnSpc>
                <a:spcPct val="100000"/>
              </a:lnSpc>
              <a:spcBef>
                <a:spcPts val="0"/>
              </a:spcBef>
              <a:spcAft>
                <a:spcPts val="0"/>
              </a:spcAft>
              <a:buNone/>
            </a:pPr>
            <a:r>
              <a:t/>
            </a:r>
            <a:endParaRPr sz="2000"/>
          </a:p>
          <a:p>
            <a:pPr indent="0" lvl="0" marL="0" marR="0" rtl="0" algn="l">
              <a:lnSpc>
                <a:spcPct val="100000"/>
              </a:lnSpc>
              <a:spcBef>
                <a:spcPts val="0"/>
              </a:spcBef>
              <a:spcAft>
                <a:spcPts val="0"/>
              </a:spcAft>
              <a:buNone/>
            </a:pPr>
            <a:r>
              <a:rPr lang="en-US" sz="2000"/>
              <a:t>Meerkats - Year 5</a:t>
            </a:r>
            <a:endParaRPr sz="2000"/>
          </a:p>
          <a:p>
            <a:pPr indent="0" lvl="0" marL="0" marR="0" rtl="0" algn="l">
              <a:lnSpc>
                <a:spcPct val="100000"/>
              </a:lnSpc>
              <a:spcBef>
                <a:spcPts val="0"/>
              </a:spcBef>
              <a:spcAft>
                <a:spcPts val="0"/>
              </a:spcAft>
              <a:buNone/>
            </a:pPr>
            <a:r>
              <a:t/>
            </a:r>
            <a:endParaRPr sz="2000"/>
          </a:p>
          <a:p>
            <a:pPr indent="0" lvl="0" marL="0" marR="0" rtl="0" algn="l">
              <a:lnSpc>
                <a:spcPct val="100000"/>
              </a:lnSpc>
              <a:spcBef>
                <a:spcPts val="0"/>
              </a:spcBef>
              <a:spcAft>
                <a:spcPts val="0"/>
              </a:spcAft>
              <a:buNone/>
            </a:pPr>
            <a:r>
              <a:t/>
            </a:r>
            <a:endParaRPr sz="2000"/>
          </a:p>
          <a:p>
            <a:pPr indent="0" lvl="0" marL="0" marR="0" rtl="0" algn="l">
              <a:lnSpc>
                <a:spcPct val="100000"/>
              </a:lnSpc>
              <a:spcBef>
                <a:spcPts val="0"/>
              </a:spcBef>
              <a:spcAft>
                <a:spcPts val="0"/>
              </a:spcAft>
              <a:buNone/>
            </a:pPr>
            <a:r>
              <a:t/>
            </a:r>
            <a:endParaRPr sz="20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pic>
        <p:nvPicPr>
          <p:cNvPr descr="Parkgate Logo" id="320" name="Google Shape;320;p17"/>
          <p:cNvPicPr preferRelativeResize="0"/>
          <p:nvPr/>
        </p:nvPicPr>
        <p:blipFill rotWithShape="1">
          <a:blip r:embed="rId3">
            <a:alphaModFix/>
          </a:blip>
          <a:srcRect b="0" l="0" r="0" t="0"/>
          <a:stretch/>
        </p:blipFill>
        <p:spPr>
          <a:xfrm>
            <a:off x="10579100" y="0"/>
            <a:ext cx="1544637" cy="1533525"/>
          </a:xfrm>
          <a:prstGeom prst="rect">
            <a:avLst/>
          </a:prstGeom>
          <a:noFill/>
          <a:ln>
            <a:noFill/>
          </a:ln>
        </p:spPr>
      </p:pic>
      <p:sp>
        <p:nvSpPr>
          <p:cNvPr id="321" name="Google Shape;321;p17"/>
          <p:cNvSpPr txBox="1"/>
          <p:nvPr/>
        </p:nvSpPr>
        <p:spPr>
          <a:xfrm>
            <a:off x="-347662" y="55562"/>
            <a:ext cx="8426450" cy="9239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5400"/>
              <a:buFont typeface="Arial"/>
              <a:buNone/>
            </a:pPr>
            <a:r>
              <a:rPr b="1" i="0" lang="en-US" sz="5400" u="none" cap="none" strike="noStrike">
                <a:solidFill>
                  <a:schemeClr val="lt1"/>
                </a:solidFill>
                <a:latin typeface="Arial"/>
                <a:ea typeface="Arial"/>
                <a:cs typeface="Arial"/>
                <a:sym typeface="Arial"/>
              </a:rPr>
              <a:t>Important Information </a:t>
            </a:r>
            <a:endParaRPr b="0" i="0" sz="1400" u="none" cap="none" strike="noStrike">
              <a:solidFill>
                <a:srgbClr val="000000"/>
              </a:solidFill>
              <a:latin typeface="Arial"/>
              <a:ea typeface="Arial"/>
              <a:cs typeface="Arial"/>
              <a:sym typeface="Arial"/>
            </a:endParaRPr>
          </a:p>
        </p:txBody>
      </p:sp>
      <p:sp>
        <p:nvSpPr>
          <p:cNvPr id="322" name="Google Shape;322;p17"/>
          <p:cNvSpPr txBox="1"/>
          <p:nvPr/>
        </p:nvSpPr>
        <p:spPr>
          <a:xfrm>
            <a:off x="301625" y="1193800"/>
            <a:ext cx="8662987" cy="10763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800"/>
              <a:buFont typeface="Arial"/>
              <a:buNone/>
            </a:pPr>
            <a:r>
              <a:rPr b="0" i="0" lang="en-US" sz="2800" u="none" cap="none" strike="noStrike">
                <a:solidFill>
                  <a:schemeClr val="lt1"/>
                </a:solidFill>
                <a:latin typeface="Arial"/>
                <a:ea typeface="Arial"/>
                <a:cs typeface="Arial"/>
                <a:sym typeface="Arial"/>
              </a:rPr>
              <a:t>Attendance: The Importance of coming into school</a:t>
            </a:r>
            <a:r>
              <a:rPr b="0" i="0" lang="en-US" sz="2800" u="none" cap="none" strike="noStrike">
                <a:solidFill>
                  <a:schemeClr val="lt1"/>
                </a:solidFill>
                <a:latin typeface="Century Gothic"/>
                <a:ea typeface="Century Gothic"/>
                <a:cs typeface="Century Gothic"/>
                <a:sym typeface="Century Gothic"/>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Century Gothic"/>
              <a:buNone/>
            </a:pPr>
            <a:r>
              <a:rPr b="0" i="0" lang="en-US" sz="1800" u="none" cap="none" strike="noStrike">
                <a:solidFill>
                  <a:schemeClr val="lt1"/>
                </a:solidFill>
                <a:latin typeface="Century Gothic"/>
                <a:ea typeface="Century Gothic"/>
                <a:cs typeface="Century Gothic"/>
                <a:sym typeface="Century Gothic"/>
              </a:rPr>
              <a:t>-School’s attendance figure is 97%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
        <p:nvSpPr>
          <p:cNvPr id="323" name="Google Shape;323;p17"/>
          <p:cNvSpPr txBox="1"/>
          <p:nvPr/>
        </p:nvSpPr>
        <p:spPr>
          <a:xfrm>
            <a:off x="301625" y="2154237"/>
            <a:ext cx="11755437" cy="42783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800"/>
              <a:buFont typeface="Arial"/>
              <a:buNone/>
            </a:pPr>
            <a:r>
              <a:rPr b="0" i="0" lang="en-US" sz="2800" u="none" cap="none" strike="noStrike">
                <a:solidFill>
                  <a:schemeClr val="lt1"/>
                </a:solidFill>
                <a:latin typeface="Arial"/>
                <a:ea typeface="Arial"/>
                <a:cs typeface="Arial"/>
                <a:sym typeface="Arial"/>
              </a:rPr>
              <a:t>Illness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800" u="none" cap="none" strike="noStrike">
                <a:solidFill>
                  <a:schemeClr val="lt1"/>
                </a:solidFill>
                <a:latin typeface="Arial"/>
                <a:ea typeface="Arial"/>
                <a:cs typeface="Arial"/>
                <a:sym typeface="Arial"/>
              </a:rPr>
              <a:t>Please ring school/email </a:t>
            </a:r>
            <a:r>
              <a:rPr b="1" i="0" lang="en-US" sz="1800" u="none" cap="none" strike="noStrike">
                <a:solidFill>
                  <a:schemeClr val="lt1"/>
                </a:solidFill>
                <a:latin typeface="Arial"/>
                <a:ea typeface="Arial"/>
                <a:cs typeface="Arial"/>
                <a:sym typeface="Arial"/>
              </a:rPr>
              <a:t>before</a:t>
            </a:r>
            <a:r>
              <a:rPr b="0" i="0" lang="en-US" sz="1800" u="none" cap="none" strike="noStrike">
                <a:solidFill>
                  <a:schemeClr val="lt1"/>
                </a:solidFill>
                <a:latin typeface="Arial"/>
                <a:ea typeface="Arial"/>
                <a:cs typeface="Arial"/>
                <a:sym typeface="Arial"/>
              </a:rPr>
              <a:t> 9.00am if your child is going to be away from school due to illness.  We will contact you if your child is not present and we haven’t received a phone call/email by 9:30am.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Century Gothic"/>
              <a:buNone/>
            </a:pPr>
            <a:r>
              <a:t/>
            </a:r>
            <a:endParaRPr b="0" i="0" sz="1800" u="none" cap="none" strike="noStrike">
              <a:solidFill>
                <a:schemeClr val="lt1"/>
              </a:solidFill>
              <a:latin typeface="Domine"/>
              <a:ea typeface="Domine"/>
              <a:cs typeface="Domine"/>
              <a:sym typeface="Domine"/>
            </a:endParaRPr>
          </a:p>
          <a:p>
            <a:pPr indent="0" lvl="0" marL="0" marR="0" rtl="0" algn="l">
              <a:lnSpc>
                <a:spcPct val="100000"/>
              </a:lnSpc>
              <a:spcBef>
                <a:spcPts val="0"/>
              </a:spcBef>
              <a:spcAft>
                <a:spcPts val="0"/>
              </a:spcAft>
              <a:buClr>
                <a:schemeClr val="lt1"/>
              </a:buClr>
              <a:buSzPts val="2800"/>
              <a:buFont typeface="Arial"/>
              <a:buNone/>
            </a:pPr>
            <a:r>
              <a:rPr b="0" i="0" lang="en-US" sz="2800" u="none" cap="none" strike="noStrike">
                <a:solidFill>
                  <a:schemeClr val="lt1"/>
                </a:solidFill>
                <a:latin typeface="Arial"/>
                <a:ea typeface="Arial"/>
                <a:cs typeface="Arial"/>
                <a:sym typeface="Arial"/>
              </a:rPr>
              <a:t>Holidays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800" u="none" cap="none" strike="noStrike">
                <a:solidFill>
                  <a:schemeClr val="lt1"/>
                </a:solidFill>
                <a:latin typeface="Arial"/>
                <a:ea typeface="Arial"/>
                <a:cs typeface="Arial"/>
                <a:sym typeface="Arial"/>
              </a:rPr>
              <a:t>We do discourage taking any holiday time off during term time. If you wish to take your child out during term time, please let us know in writing using the ‘Leave of absent’ form, found on our website. The Head teacher can only authorise absences under  certain circumstances.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54"/>
              <a:buFont typeface="Noto Sans Symbols"/>
              <a:buNone/>
            </a:pPr>
            <a:r>
              <a:t/>
            </a:r>
            <a:endParaRPr b="0" i="0" sz="1800" u="none" cap="none" strike="noStrike">
              <a:solidFill>
                <a:srgbClr val="06436B"/>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800" u="none" cap="none" strike="noStrike">
                <a:solidFill>
                  <a:schemeClr val="lt1"/>
                </a:solidFill>
                <a:latin typeface="Arial"/>
                <a:ea typeface="Arial"/>
                <a:cs typeface="Arial"/>
                <a:sym typeface="Arial"/>
              </a:rPr>
              <a:t>Local authorities will fine families if they take more than 5 consecutive days off.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Century Gothic"/>
              <a:buNone/>
            </a:pPr>
            <a:r>
              <a:t/>
            </a:r>
            <a:endParaRPr b="0" i="0" sz="18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lt1"/>
              </a:buClr>
              <a:buSzPts val="1800"/>
              <a:buFont typeface="Century Gothic"/>
              <a:buNone/>
            </a:pPr>
            <a:r>
              <a:t/>
            </a:r>
            <a:endParaRPr b="0" i="0" sz="18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lt1"/>
              </a:buClr>
              <a:buSzPts val="1800"/>
              <a:buFont typeface="Century Gothic"/>
              <a:buNone/>
            </a:pPr>
            <a:r>
              <a:t/>
            </a:r>
            <a:endParaRPr b="0" i="0" sz="1800" u="none" cap="none" strike="noStrike">
              <a:solidFill>
                <a:schemeClr val="lt1"/>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entury Gothic"/>
              <a:ea typeface="Century Gothic"/>
              <a:cs typeface="Century Gothic"/>
              <a:sym typeface="Century Gothic"/>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pic>
        <p:nvPicPr>
          <p:cNvPr descr="Parkgate Logo" id="328" name="Google Shape;328;p18"/>
          <p:cNvPicPr preferRelativeResize="0"/>
          <p:nvPr/>
        </p:nvPicPr>
        <p:blipFill rotWithShape="1">
          <a:blip r:embed="rId3">
            <a:alphaModFix/>
          </a:blip>
          <a:srcRect b="0" l="0" r="0" t="0"/>
          <a:stretch/>
        </p:blipFill>
        <p:spPr>
          <a:xfrm>
            <a:off x="10579100" y="0"/>
            <a:ext cx="1544637" cy="1533525"/>
          </a:xfrm>
          <a:prstGeom prst="rect">
            <a:avLst/>
          </a:prstGeom>
          <a:noFill/>
          <a:ln>
            <a:noFill/>
          </a:ln>
        </p:spPr>
      </p:pic>
      <p:sp>
        <p:nvSpPr>
          <p:cNvPr id="329" name="Google Shape;329;p18"/>
          <p:cNvSpPr txBox="1"/>
          <p:nvPr/>
        </p:nvSpPr>
        <p:spPr>
          <a:xfrm>
            <a:off x="-347662" y="55562"/>
            <a:ext cx="8426450" cy="9239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5400"/>
              <a:buFont typeface="Arial"/>
              <a:buNone/>
            </a:pPr>
            <a:r>
              <a:rPr b="1" i="0" lang="en-US" sz="5400" u="none" cap="none" strike="noStrike">
                <a:solidFill>
                  <a:schemeClr val="lt1"/>
                </a:solidFill>
                <a:latin typeface="Arial"/>
                <a:ea typeface="Arial"/>
                <a:cs typeface="Arial"/>
                <a:sym typeface="Arial"/>
              </a:rPr>
              <a:t>Important Information </a:t>
            </a:r>
            <a:endParaRPr b="0" i="0" sz="1400" u="none" cap="none" strike="noStrike">
              <a:solidFill>
                <a:srgbClr val="000000"/>
              </a:solidFill>
              <a:latin typeface="Arial"/>
              <a:ea typeface="Arial"/>
              <a:cs typeface="Arial"/>
              <a:sym typeface="Arial"/>
            </a:endParaRPr>
          </a:p>
        </p:txBody>
      </p:sp>
      <p:sp>
        <p:nvSpPr>
          <p:cNvPr id="330" name="Google Shape;330;p18"/>
          <p:cNvSpPr txBox="1"/>
          <p:nvPr/>
        </p:nvSpPr>
        <p:spPr>
          <a:xfrm>
            <a:off x="292100" y="1214437"/>
            <a:ext cx="9955212" cy="800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800"/>
              <a:buFont typeface="Arial"/>
              <a:buNone/>
            </a:pPr>
            <a:r>
              <a:rPr b="0" i="0" lang="en-US" sz="2800" u="none" cap="none" strike="noStrike">
                <a:solidFill>
                  <a:schemeClr val="lt1"/>
                </a:solidFill>
                <a:latin typeface="Arial"/>
                <a:ea typeface="Arial"/>
                <a:cs typeface="Arial"/>
                <a:sym typeface="Arial"/>
              </a:rPr>
              <a:t>Medical Issues</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800" u="none" cap="none" strike="noStrike">
                <a:solidFill>
                  <a:schemeClr val="lt1"/>
                </a:solidFill>
                <a:latin typeface="Arial"/>
                <a:ea typeface="Arial"/>
                <a:cs typeface="Arial"/>
                <a:sym typeface="Arial"/>
              </a:rPr>
              <a:t>Please ensure that you inform us of any medical issues and/or medication that your child needs.  </a:t>
            </a:r>
            <a:endParaRPr b="0" i="0" sz="1400" u="none" cap="none" strike="noStrike">
              <a:solidFill>
                <a:srgbClr val="000000"/>
              </a:solidFill>
              <a:latin typeface="Arial"/>
              <a:ea typeface="Arial"/>
              <a:cs typeface="Arial"/>
              <a:sym typeface="Arial"/>
            </a:endParaRPr>
          </a:p>
        </p:txBody>
      </p:sp>
      <p:sp>
        <p:nvSpPr>
          <p:cNvPr id="331" name="Google Shape;331;p18"/>
          <p:cNvSpPr txBox="1"/>
          <p:nvPr/>
        </p:nvSpPr>
        <p:spPr>
          <a:xfrm>
            <a:off x="292100" y="2251075"/>
            <a:ext cx="10426700" cy="13541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800"/>
              <a:buFont typeface="Arial"/>
              <a:buNone/>
            </a:pPr>
            <a:r>
              <a:rPr b="0" i="0" lang="en-US" sz="2800" u="none" cap="none" strike="noStrike">
                <a:solidFill>
                  <a:schemeClr val="lt1"/>
                </a:solidFill>
                <a:latin typeface="Arial"/>
                <a:ea typeface="Arial"/>
                <a:cs typeface="Arial"/>
                <a:sym typeface="Arial"/>
              </a:rPr>
              <a:t>Medication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0" i="0" lang="en-US" sz="1800" u="none" cap="none" strike="noStrike">
                <a:solidFill>
                  <a:schemeClr val="lt1"/>
                </a:solidFill>
                <a:latin typeface="Arial"/>
                <a:ea typeface="Arial"/>
                <a:cs typeface="Arial"/>
                <a:sym typeface="Arial"/>
              </a:rPr>
              <a:t>Any medication such as inhalers or Epi-pens etc, must be brought into school in a container clearly labelled with your child’s full name and class name. This must be handed to an adult.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r>
              <a:rPr b="1" i="0" lang="en-US" sz="1800" u="none" cap="none" strike="noStrike">
                <a:solidFill>
                  <a:schemeClr val="lt1"/>
                </a:solidFill>
                <a:latin typeface="Arial"/>
                <a:ea typeface="Arial"/>
                <a:cs typeface="Arial"/>
                <a:sym typeface="Arial"/>
              </a:rPr>
              <a:t>It is up to the you to ensure that all medication is in date</a:t>
            </a:r>
            <a:r>
              <a:rPr b="0" i="0" lang="en-US" sz="1800" u="none" cap="none" strike="noStrike">
                <a:solidFill>
                  <a:schemeClr val="lt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19"/>
          <p:cNvSpPr txBox="1"/>
          <p:nvPr>
            <p:ph type="title"/>
          </p:nvPr>
        </p:nvSpPr>
        <p:spPr>
          <a:xfrm>
            <a:off x="2592925" y="624110"/>
            <a:ext cx="8911687" cy="1280890"/>
          </a:xfrm>
          <a:prstGeom prst="rect">
            <a:avLst/>
          </a:prstGeom>
          <a:noFill/>
          <a:ln>
            <a:noFill/>
          </a:ln>
        </p:spPr>
        <p:txBody>
          <a:bodyPr anchorCtr="0" anchor="ctr" bIns="45700" lIns="91425" spcFirstLastPara="1" rIns="91425" wrap="square" tIns="45700">
            <a:normAutofit/>
          </a:bodyPr>
          <a:lstStyle/>
          <a:p>
            <a:pPr indent="0" lvl="0" marL="0" rtl="0" algn="l">
              <a:lnSpc>
                <a:spcPct val="100000"/>
              </a:lnSpc>
              <a:spcBef>
                <a:spcPts val="0"/>
              </a:spcBef>
              <a:spcAft>
                <a:spcPts val="0"/>
              </a:spcAft>
              <a:buSzPts val="1400"/>
              <a:buNone/>
            </a:pPr>
            <a:r>
              <a:rPr lang="en-US"/>
              <a:t>Whatsaap groups and mobile phones</a:t>
            </a:r>
            <a:endParaRPr/>
          </a:p>
        </p:txBody>
      </p:sp>
      <p:sp>
        <p:nvSpPr>
          <p:cNvPr id="337" name="Google Shape;337;p19"/>
          <p:cNvSpPr txBox="1"/>
          <p:nvPr>
            <p:ph idx="1" type="body"/>
          </p:nvPr>
        </p:nvSpPr>
        <p:spPr>
          <a:xfrm>
            <a:off x="2589212" y="2133600"/>
            <a:ext cx="8915400" cy="3777622"/>
          </a:xfrm>
          <a:prstGeom prst="rect">
            <a:avLst/>
          </a:prstGeom>
          <a:noFill/>
          <a:ln>
            <a:noFill/>
          </a:ln>
        </p:spPr>
        <p:txBody>
          <a:bodyPr anchorCtr="0" anchor="ctr" bIns="45700" lIns="91425" spcFirstLastPara="1" rIns="91425" wrap="square" tIns="45700">
            <a:noAutofit/>
          </a:bodyPr>
          <a:lstStyle/>
          <a:p>
            <a:pPr indent="-228600" lvl="0" marL="457200" rtl="0" algn="l">
              <a:lnSpc>
                <a:spcPct val="100000"/>
              </a:lnSpc>
              <a:spcBef>
                <a:spcPts val="400"/>
              </a:spcBef>
              <a:spcAft>
                <a:spcPts val="0"/>
              </a:spcAft>
              <a:buSzPts val="16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1" name="Shape 341"/>
        <p:cNvGrpSpPr/>
        <p:nvPr/>
      </p:nvGrpSpPr>
      <p:grpSpPr>
        <a:xfrm>
          <a:off x="0" y="0"/>
          <a:ext cx="0" cy="0"/>
          <a:chOff x="0" y="0"/>
          <a:chExt cx="0" cy="0"/>
        </a:xfrm>
      </p:grpSpPr>
      <p:pic>
        <p:nvPicPr>
          <p:cNvPr descr="Parkgate Logo" id="342" name="Google Shape;342;p20"/>
          <p:cNvPicPr preferRelativeResize="0"/>
          <p:nvPr/>
        </p:nvPicPr>
        <p:blipFill rotWithShape="1">
          <a:blip r:embed="rId3">
            <a:alphaModFix/>
          </a:blip>
          <a:srcRect b="0" l="0" r="0" t="0"/>
          <a:stretch/>
        </p:blipFill>
        <p:spPr>
          <a:xfrm>
            <a:off x="10579100" y="0"/>
            <a:ext cx="1544637" cy="1533525"/>
          </a:xfrm>
          <a:prstGeom prst="rect">
            <a:avLst/>
          </a:prstGeom>
          <a:noFill/>
          <a:ln>
            <a:noFill/>
          </a:ln>
        </p:spPr>
      </p:pic>
      <p:sp>
        <p:nvSpPr>
          <p:cNvPr id="343" name="Google Shape;343;p20"/>
          <p:cNvSpPr txBox="1"/>
          <p:nvPr/>
        </p:nvSpPr>
        <p:spPr>
          <a:xfrm>
            <a:off x="1127125" y="509587"/>
            <a:ext cx="8899525" cy="914400"/>
          </a:xfrm>
          <a:prstGeom prst="rect">
            <a:avLst/>
          </a:prstGeom>
          <a:noFill/>
          <a:ln>
            <a:noFill/>
          </a:ln>
        </p:spPr>
        <p:txBody>
          <a:bodyPr anchorCtr="0" anchor="ctr" bIns="51425" lIns="102850" spcFirstLastPara="1" rIns="102850" wrap="square" tIns="51425">
            <a:noAutofit/>
          </a:bodyPr>
          <a:lstStyle/>
          <a:p>
            <a:pPr indent="0" lvl="0" marL="0" marR="0" rtl="0" algn="r">
              <a:lnSpc>
                <a:spcPct val="100000"/>
              </a:lnSpc>
              <a:spcBef>
                <a:spcPts val="0"/>
              </a:spcBef>
              <a:spcAft>
                <a:spcPts val="0"/>
              </a:spcAft>
              <a:buClr>
                <a:srgbClr val="FFFFFF"/>
              </a:buClr>
              <a:buSzPts val="5400"/>
              <a:buFont typeface="Arial"/>
              <a:buNone/>
            </a:pPr>
            <a:r>
              <a:rPr b="1" i="0" lang="en-US" sz="5400" u="none" cap="none" strike="noStrike">
                <a:solidFill>
                  <a:srgbClr val="FFFFFF"/>
                </a:solidFill>
                <a:latin typeface="Arial"/>
                <a:ea typeface="Arial"/>
                <a:cs typeface="Arial"/>
                <a:sym typeface="Arial"/>
              </a:rPr>
              <a:t>Thank you for your time</a:t>
            </a:r>
            <a:endParaRPr b="0" i="0" sz="1400" u="none" cap="none" strike="noStrike">
              <a:solidFill>
                <a:srgbClr val="000000"/>
              </a:solidFill>
              <a:latin typeface="Arial"/>
              <a:ea typeface="Arial"/>
              <a:cs typeface="Arial"/>
              <a:sym typeface="Arial"/>
            </a:endParaRPr>
          </a:p>
        </p:txBody>
      </p:sp>
      <p:sp>
        <p:nvSpPr>
          <p:cNvPr id="344" name="Google Shape;344;p20"/>
          <p:cNvSpPr txBox="1"/>
          <p:nvPr/>
        </p:nvSpPr>
        <p:spPr>
          <a:xfrm>
            <a:off x="574675" y="1533525"/>
            <a:ext cx="10577400" cy="2801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1800"/>
              <a:buFont typeface="Arial"/>
              <a:buNone/>
            </a:pPr>
            <a:r>
              <a:rPr b="0" i="0" lang="en-US" sz="1800" u="none" cap="none" strike="noStrike">
                <a:solidFill>
                  <a:schemeClr val="lt1"/>
                </a:solidFill>
                <a:latin typeface="Arial"/>
                <a:ea typeface="Arial"/>
                <a:cs typeface="Arial"/>
                <a:sym typeface="Arial"/>
              </a:rPr>
              <a:t>We will add this PowerPoint onto our class page and Google Classroom</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Century Gothic"/>
              <a:buNone/>
            </a:pPr>
            <a:r>
              <a:t/>
            </a:r>
            <a:endParaRPr b="0" i="0" sz="1800" u="none" cap="none" strike="noStrike">
              <a:solidFill>
                <a:schemeClr val="lt1"/>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br>
              <a:rPr b="0" i="0" lang="en-US" sz="1800" u="none" cap="none" strike="noStrike">
                <a:solidFill>
                  <a:schemeClr val="lt1"/>
                </a:solidFill>
                <a:latin typeface="Arial"/>
                <a:ea typeface="Arial"/>
                <a:cs typeface="Arial"/>
                <a:sym typeface="Arial"/>
              </a:rPr>
            </a:br>
            <a:r>
              <a:rPr b="0" i="0" lang="en-US" sz="1800" u="none" cap="none" strike="noStrike">
                <a:solidFill>
                  <a:schemeClr val="lt1"/>
                </a:solidFill>
                <a:latin typeface="Arial"/>
                <a:ea typeface="Arial"/>
                <a:cs typeface="Arial"/>
                <a:sym typeface="Arial"/>
              </a:rPr>
              <a:t>Please browse the other website pages for term dates, staff list and other information about the school</a:t>
            </a:r>
            <a:br>
              <a:rPr b="0" i="0" lang="en-US" sz="1800" u="none" cap="none" strike="noStrike">
                <a:solidFill>
                  <a:schemeClr val="lt1"/>
                </a:solidFill>
                <a:latin typeface="Arial"/>
                <a:ea typeface="Arial"/>
                <a:cs typeface="Arial"/>
                <a:sym typeface="Arial"/>
              </a:rPr>
            </a:b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chemeClr val="lt1"/>
              </a:buClr>
              <a:buSzPts val="1800"/>
              <a:buFont typeface="Arial"/>
              <a:buNone/>
            </a:pPr>
            <a:br>
              <a:rPr b="0" i="0" lang="en-US" sz="1800" u="none" cap="none" strike="noStrike">
                <a:solidFill>
                  <a:schemeClr val="lt1"/>
                </a:solidFill>
                <a:latin typeface="Arial"/>
                <a:ea typeface="Arial"/>
                <a:cs typeface="Arial"/>
                <a:sym typeface="Arial"/>
              </a:rPr>
            </a:br>
            <a:r>
              <a:rPr b="0" i="0" lang="en-US" sz="1800" u="none" cap="none" strike="noStrike">
                <a:solidFill>
                  <a:schemeClr val="lt1"/>
                </a:solidFill>
                <a:latin typeface="Arial"/>
                <a:ea typeface="Arial"/>
                <a:cs typeface="Arial"/>
                <a:sym typeface="Arial"/>
              </a:rPr>
              <a:t>If you have any queries or any concerns, please do not hesitate to email </a:t>
            </a:r>
            <a:endParaRPr sz="1800" u="sng">
              <a:solidFill>
                <a:schemeClr val="hlink"/>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lt1"/>
              </a:buClr>
              <a:buSzPts val="1800"/>
              <a:buFont typeface="Arial"/>
              <a:buNone/>
            </a:pPr>
            <a:r>
              <a:t/>
            </a:r>
            <a:endParaRPr sz="1800" u="sng">
              <a:solidFill>
                <a:schemeClr val="hlink"/>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lt1"/>
              </a:buClr>
              <a:buSzPts val="1800"/>
              <a:buFont typeface="Arial"/>
              <a:buNone/>
            </a:pPr>
            <a:r>
              <a:rPr lang="en-US" sz="1800" u="sng">
                <a:solidFill>
                  <a:schemeClr val="hlink"/>
                </a:solidFill>
                <a:latin typeface="Century Gothic"/>
                <a:ea typeface="Century Gothic"/>
                <a:cs typeface="Century Gothic"/>
                <a:sym typeface="Century Gothic"/>
                <a:hlinkClick r:id="rId4"/>
              </a:rPr>
              <a:t>meerkats@parkgate.cheshire.sch.uk</a:t>
            </a:r>
            <a:endParaRPr sz="1800" u="sng">
              <a:solidFill>
                <a:schemeClr val="hlink"/>
              </a:solidFill>
              <a:latin typeface="Century Gothic"/>
              <a:ea typeface="Century Gothic"/>
              <a:cs typeface="Century Gothic"/>
              <a:sym typeface="Century Gothic"/>
            </a:endParaRPr>
          </a:p>
          <a:p>
            <a:pPr indent="0" lvl="0" marL="0" marR="0" rtl="0" algn="l">
              <a:lnSpc>
                <a:spcPct val="100000"/>
              </a:lnSpc>
              <a:spcBef>
                <a:spcPts val="0"/>
              </a:spcBef>
              <a:spcAft>
                <a:spcPts val="0"/>
              </a:spcAft>
              <a:buClr>
                <a:schemeClr val="lt1"/>
              </a:buClr>
              <a:buSzPts val="1800"/>
              <a:buFont typeface="Arial"/>
              <a:buNone/>
            </a:pPr>
            <a:r>
              <a:t/>
            </a:r>
            <a:endParaRPr sz="1800" u="sng">
              <a:solidFill>
                <a:schemeClr val="hlink"/>
              </a:solidFill>
              <a:latin typeface="Century Gothic"/>
              <a:ea typeface="Century Gothic"/>
              <a:cs typeface="Century Gothic"/>
              <a:sym typeface="Century Gothic"/>
            </a:endParaRPr>
          </a:p>
        </p:txBody>
      </p:sp>
    </p:spTree>
  </p:cSld>
  <p:clrMapOvr>
    <a:masterClrMapping/>
  </p:clrMapOvr>
</p:sld>
</file>

<file path=ppt/theme/theme1.xml><?xml version="1.0" encoding="utf-8"?>
<a:theme xmlns:a="http://schemas.openxmlformats.org/drawingml/2006/main" xmlns:r="http://schemas.openxmlformats.org/officeDocument/2006/relationships" name="3_Slice">
  <a:themeElements>
    <a:clrScheme name="Slice">
      <a:dk1>
        <a:srgbClr val="000000"/>
      </a:dk1>
      <a:lt1>
        <a:srgbClr val="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Slice">
  <a:themeElements>
    <a:clrScheme name="Slice">
      <a:dk1>
        <a:srgbClr val="000000"/>
      </a:dk1>
      <a:lt1>
        <a:srgbClr val="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2_Slice">
  <a:themeElements>
    <a:clrScheme name="Slice">
      <a:dk1>
        <a:srgbClr val="000000"/>
      </a:dk1>
      <a:lt1>
        <a:srgbClr val="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Slice">
  <a:themeElements>
    <a:clrScheme name="Slice">
      <a:dk1>
        <a:srgbClr val="000000"/>
      </a:dk1>
      <a:lt1>
        <a:srgbClr val="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